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4" r:id="rId18"/>
    <p:sldId id="285" r:id="rId19"/>
    <p:sldId id="286" r:id="rId20"/>
    <p:sldId id="287" r:id="rId21"/>
    <p:sldId id="288" r:id="rId22"/>
    <p:sldId id="283" r:id="rId23"/>
    <p:sldId id="26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150860"/>
    <a:srgbClr val="1C1573"/>
    <a:srgbClr val="283E84"/>
    <a:srgbClr val="211D71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05" autoAdjust="0"/>
  </p:normalViewPr>
  <p:slideViewPr>
    <p:cSldViewPr>
      <p:cViewPr varScale="1">
        <p:scale>
          <a:sx n="74" d="100"/>
          <a:sy n="74" d="100"/>
        </p:scale>
        <p:origin x="576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0F8A64-D06A-430D-86B9-DB9513EB7929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392B14-86FC-44FF-860C-E8B0EEE204A0}">
      <dgm:prSet phldrT="[Text]" custT="1"/>
      <dgm:spPr/>
      <dgm:t>
        <a:bodyPr/>
        <a:lstStyle/>
        <a:p>
          <a:r>
            <a:rPr lang="en-US" sz="1600" dirty="0" smtClean="0">
              <a:latin typeface="Helvetica" panose="020B0604020202020204" pitchFamily="34" charset="0"/>
              <a:cs typeface="Helvetica" panose="020B0604020202020204" pitchFamily="34" charset="0"/>
            </a:rPr>
            <a:t>Write a test</a:t>
          </a:r>
          <a:endParaRPr lang="en-US" sz="1600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E230E59C-DDE6-4EDE-9461-37F0E2ACC00B}" type="parTrans" cxnId="{A3C1AB9C-3F15-4047-B7B5-A06E8CC32364}">
      <dgm:prSet/>
      <dgm:spPr/>
      <dgm:t>
        <a:bodyPr/>
        <a:lstStyle/>
        <a:p>
          <a:endParaRPr lang="en-US"/>
        </a:p>
      </dgm:t>
    </dgm:pt>
    <dgm:pt modelId="{E1CDB94A-8566-4FE4-B184-8EB7FCEBCF95}" type="sibTrans" cxnId="{A3C1AB9C-3F15-4047-B7B5-A06E8CC32364}">
      <dgm:prSet/>
      <dgm:spPr/>
      <dgm:t>
        <a:bodyPr/>
        <a:lstStyle/>
        <a:p>
          <a:endParaRPr lang="en-US"/>
        </a:p>
      </dgm:t>
    </dgm:pt>
    <dgm:pt modelId="{34831FDF-DD6F-4542-82C2-46F3963F9A36}">
      <dgm:prSet phldrT="[Text]" custT="1"/>
      <dgm:spPr/>
      <dgm:t>
        <a:bodyPr/>
        <a:lstStyle/>
        <a:p>
          <a:r>
            <a:rPr lang="en-US" sz="1600" dirty="0" smtClean="0">
              <a:latin typeface="Helvetica" panose="020B0604020202020204" pitchFamily="34" charset="0"/>
              <a:cs typeface="Helvetica" panose="020B0604020202020204" pitchFamily="34" charset="0"/>
            </a:rPr>
            <a:t>Compile</a:t>
          </a:r>
          <a:r>
            <a:rPr lang="en-US" sz="2100" dirty="0" smtClean="0"/>
            <a:t> </a:t>
          </a:r>
          <a:endParaRPr lang="en-US" sz="2100" dirty="0"/>
        </a:p>
      </dgm:t>
    </dgm:pt>
    <dgm:pt modelId="{A1895C74-34EF-4AAB-A95A-6B554B76B296}" type="parTrans" cxnId="{317288AF-3BE9-472A-8CE6-D9AC267DCF9F}">
      <dgm:prSet/>
      <dgm:spPr/>
      <dgm:t>
        <a:bodyPr/>
        <a:lstStyle/>
        <a:p>
          <a:endParaRPr lang="en-US"/>
        </a:p>
      </dgm:t>
    </dgm:pt>
    <dgm:pt modelId="{C7469D20-AF2E-41BB-A80A-90CB09B18126}" type="sibTrans" cxnId="{317288AF-3BE9-472A-8CE6-D9AC267DCF9F}">
      <dgm:prSet/>
      <dgm:spPr/>
      <dgm:t>
        <a:bodyPr/>
        <a:lstStyle/>
        <a:p>
          <a:endParaRPr lang="en-US"/>
        </a:p>
      </dgm:t>
    </dgm:pt>
    <dgm:pt modelId="{BD45DC1F-F8CA-44CA-8DAF-A35429CC1263}">
      <dgm:prSet phldrT="[Text]" custT="1"/>
      <dgm:spPr/>
      <dgm:t>
        <a:bodyPr/>
        <a:lstStyle/>
        <a:p>
          <a:r>
            <a:rPr lang="en-US" sz="1600" dirty="0" smtClean="0">
              <a:latin typeface="Helvetica" panose="020B0604020202020204" pitchFamily="34" charset="0"/>
              <a:cs typeface="Helvetica" panose="020B0604020202020204" pitchFamily="34" charset="0"/>
            </a:rPr>
            <a:t>Run test, watch it fail</a:t>
          </a:r>
          <a:endParaRPr lang="en-US" sz="1600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142E8E37-1607-4B9D-BB68-59DF4F3DB499}" type="parTrans" cxnId="{5959B563-9EB2-44C8-8671-DA64F255D4B5}">
      <dgm:prSet/>
      <dgm:spPr/>
      <dgm:t>
        <a:bodyPr/>
        <a:lstStyle/>
        <a:p>
          <a:endParaRPr lang="en-US"/>
        </a:p>
      </dgm:t>
    </dgm:pt>
    <dgm:pt modelId="{27FAB9F8-4202-4F30-8258-AE314D2E1595}" type="sibTrans" cxnId="{5959B563-9EB2-44C8-8671-DA64F255D4B5}">
      <dgm:prSet/>
      <dgm:spPr/>
      <dgm:t>
        <a:bodyPr/>
        <a:lstStyle/>
        <a:p>
          <a:endParaRPr lang="en-US"/>
        </a:p>
      </dgm:t>
    </dgm:pt>
    <dgm:pt modelId="{71FC3FB2-795E-463B-B67B-EA50A42AE48B}">
      <dgm:prSet phldrT="[Text]" custT="1"/>
      <dgm:spPr/>
      <dgm:t>
        <a:bodyPr/>
        <a:lstStyle/>
        <a:p>
          <a:r>
            <a:rPr lang="en-US" sz="1600" dirty="0" smtClean="0">
              <a:latin typeface="Helvetica" panose="020B0604020202020204" pitchFamily="34" charset="0"/>
              <a:cs typeface="Helvetica" panose="020B0604020202020204" pitchFamily="34" charset="0"/>
            </a:rPr>
            <a:t>Write code</a:t>
          </a:r>
          <a:endParaRPr lang="en-US" sz="1600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1154CEB-4D00-44A1-8351-F79890DB9FFE}" type="parTrans" cxnId="{B86B5711-8B1E-490A-BBB5-330A33EF78C9}">
      <dgm:prSet/>
      <dgm:spPr/>
      <dgm:t>
        <a:bodyPr/>
        <a:lstStyle/>
        <a:p>
          <a:endParaRPr lang="en-US"/>
        </a:p>
      </dgm:t>
    </dgm:pt>
    <dgm:pt modelId="{E5F18CBE-51A3-4D5D-9AE2-5A5FF1A29E2A}" type="sibTrans" cxnId="{B86B5711-8B1E-490A-BBB5-330A33EF78C9}">
      <dgm:prSet/>
      <dgm:spPr/>
      <dgm:t>
        <a:bodyPr/>
        <a:lstStyle/>
        <a:p>
          <a:endParaRPr lang="en-US"/>
        </a:p>
      </dgm:t>
    </dgm:pt>
    <dgm:pt modelId="{8C73BDCF-3BCE-4505-BCE8-49F4989C57B9}">
      <dgm:prSet custT="1"/>
      <dgm:spPr/>
      <dgm:t>
        <a:bodyPr/>
        <a:lstStyle/>
        <a:p>
          <a:r>
            <a:rPr lang="en-US" sz="1600" dirty="0" smtClean="0">
              <a:latin typeface="Helvetica" panose="020B0604020202020204" pitchFamily="34" charset="0"/>
              <a:cs typeface="Helvetica" panose="020B0604020202020204" pitchFamily="34" charset="0"/>
            </a:rPr>
            <a:t>Fix</a:t>
          </a:r>
          <a:r>
            <a:rPr lang="en-US" sz="2100" dirty="0" smtClean="0"/>
            <a:t> </a:t>
          </a:r>
          <a:r>
            <a:rPr lang="en-US" sz="1600" dirty="0" smtClean="0">
              <a:latin typeface="Helvetica" panose="020B0604020202020204" pitchFamily="34" charset="0"/>
              <a:cs typeface="Helvetica" panose="020B0604020202020204" pitchFamily="34" charset="0"/>
            </a:rPr>
            <a:t>Compile error</a:t>
          </a:r>
          <a:endParaRPr lang="en-US" sz="1600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A3108F36-8CCF-4844-852B-092178470FFA}" type="parTrans" cxnId="{DA5EFA7D-F65E-4A55-AB6C-62C668471C6D}">
      <dgm:prSet/>
      <dgm:spPr/>
      <dgm:t>
        <a:bodyPr/>
        <a:lstStyle/>
        <a:p>
          <a:endParaRPr lang="en-US"/>
        </a:p>
      </dgm:t>
    </dgm:pt>
    <dgm:pt modelId="{B7D17AE4-9FE3-4AD0-8695-06BD0E64BBB3}" type="sibTrans" cxnId="{DA5EFA7D-F65E-4A55-AB6C-62C668471C6D}">
      <dgm:prSet/>
      <dgm:spPr/>
      <dgm:t>
        <a:bodyPr/>
        <a:lstStyle/>
        <a:p>
          <a:endParaRPr lang="en-US"/>
        </a:p>
      </dgm:t>
    </dgm:pt>
    <dgm:pt modelId="{84613BF6-2772-452E-A349-17325C013A3B}">
      <dgm:prSet custT="1"/>
      <dgm:spPr/>
      <dgm:t>
        <a:bodyPr/>
        <a:lstStyle/>
        <a:p>
          <a:r>
            <a:rPr lang="en-US" sz="1600" dirty="0" smtClean="0">
              <a:latin typeface="Helvetica" panose="020B0604020202020204" pitchFamily="34" charset="0"/>
              <a:cs typeface="Helvetica" panose="020B0604020202020204" pitchFamily="34" charset="0"/>
            </a:rPr>
            <a:t>Run test watch it pass</a:t>
          </a:r>
          <a:endParaRPr lang="en-US" sz="1600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AE3329A4-D729-4E67-B8C1-12FA6410A0D4}" type="parTrans" cxnId="{16E08227-DDBC-4D0E-953F-356DCB7BAE0E}">
      <dgm:prSet/>
      <dgm:spPr/>
      <dgm:t>
        <a:bodyPr/>
        <a:lstStyle/>
        <a:p>
          <a:endParaRPr lang="en-US"/>
        </a:p>
      </dgm:t>
    </dgm:pt>
    <dgm:pt modelId="{BD52513C-51F5-4613-8E8E-C1F6B2D0B9DC}" type="sibTrans" cxnId="{16E08227-DDBC-4D0E-953F-356DCB7BAE0E}">
      <dgm:prSet/>
      <dgm:spPr/>
      <dgm:t>
        <a:bodyPr/>
        <a:lstStyle/>
        <a:p>
          <a:endParaRPr lang="en-US"/>
        </a:p>
      </dgm:t>
    </dgm:pt>
    <dgm:pt modelId="{C8AA8DA1-EEC7-41BE-81E9-22D23E43DDD4}">
      <dgm:prSet custT="1"/>
      <dgm:spPr/>
      <dgm:t>
        <a:bodyPr/>
        <a:lstStyle/>
        <a:p>
          <a:r>
            <a:rPr lang="en-US" sz="1600" dirty="0" smtClean="0">
              <a:latin typeface="Helvetica" panose="020B0604020202020204" pitchFamily="34" charset="0"/>
              <a:cs typeface="Helvetica" panose="020B0604020202020204" pitchFamily="34" charset="0"/>
            </a:rPr>
            <a:t>Refactor the code</a:t>
          </a:r>
          <a:endParaRPr lang="en-US" sz="1600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F9A3A6E-B29B-4CED-96D5-01894BF4BA63}" type="parTrans" cxnId="{BDC7407C-9EE6-4370-9377-2F5D7D30DA4B}">
      <dgm:prSet/>
      <dgm:spPr/>
      <dgm:t>
        <a:bodyPr/>
        <a:lstStyle/>
        <a:p>
          <a:endParaRPr lang="en-US"/>
        </a:p>
      </dgm:t>
    </dgm:pt>
    <dgm:pt modelId="{2C0C25E2-9016-4B62-B4CB-6F200CCDD0A2}" type="sibTrans" cxnId="{BDC7407C-9EE6-4370-9377-2F5D7D30DA4B}">
      <dgm:prSet/>
      <dgm:spPr/>
      <dgm:t>
        <a:bodyPr/>
        <a:lstStyle/>
        <a:p>
          <a:endParaRPr lang="en-US"/>
        </a:p>
      </dgm:t>
    </dgm:pt>
    <dgm:pt modelId="{9263E79E-B854-4CD0-BA12-EC2C2F5F342E}" type="pres">
      <dgm:prSet presAssocID="{AA0F8A64-D06A-430D-86B9-DB9513EB792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24869E-B686-476E-B0E8-7E2B45ED226D}" type="pres">
      <dgm:prSet presAssocID="{ED392B14-86FC-44FF-860C-E8B0EEE204A0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15E664-2CF0-48A5-BE18-30CE5E80C6B4}" type="pres">
      <dgm:prSet presAssocID="{E1CDB94A-8566-4FE4-B184-8EB7FCEBCF95}" presName="sibTrans" presStyleLbl="sibTrans2D1" presStyleIdx="0" presStyleCnt="7"/>
      <dgm:spPr/>
      <dgm:t>
        <a:bodyPr/>
        <a:lstStyle/>
        <a:p>
          <a:endParaRPr lang="en-US"/>
        </a:p>
      </dgm:t>
    </dgm:pt>
    <dgm:pt modelId="{692516C2-02F5-405C-A928-50A6506E24EA}" type="pres">
      <dgm:prSet presAssocID="{E1CDB94A-8566-4FE4-B184-8EB7FCEBCF95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6BAD61C3-98B4-424D-BAB3-D825C4C377F7}" type="pres">
      <dgm:prSet presAssocID="{34831FDF-DD6F-4542-82C2-46F3963F9A36}" presName="node" presStyleLbl="node1" presStyleIdx="1" presStyleCnt="7" custScaleX="203773" custScaleY="32885" custRadScaleRad="103241" custRadScaleInc="4920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5834653-8F96-4ED2-827C-2280ED1199C9}" type="pres">
      <dgm:prSet presAssocID="{C7469D20-AF2E-41BB-A80A-90CB09B18126}" presName="sibTrans" presStyleLbl="sibTrans2D1" presStyleIdx="1" presStyleCnt="7" custScaleX="173103"/>
      <dgm:spPr/>
      <dgm:t>
        <a:bodyPr/>
        <a:lstStyle/>
        <a:p>
          <a:endParaRPr lang="en-US"/>
        </a:p>
      </dgm:t>
    </dgm:pt>
    <dgm:pt modelId="{A794E551-A309-42F4-AF5B-D50DEAB44CF0}" type="pres">
      <dgm:prSet presAssocID="{C7469D20-AF2E-41BB-A80A-90CB09B18126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843948AE-9332-4D53-B64F-05E79B97DD62}" type="pres">
      <dgm:prSet presAssocID="{8C73BDCF-3BCE-4505-BCE8-49F4989C57B9}" presName="node" presStyleLbl="node1" presStyleIdx="2" presStyleCnt="7" custScaleX="199158" custScaleY="36837" custRadScaleRad="93875" custRadScaleInc="-2465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A01D96BA-FCE2-424C-BCDD-D75E0F11FA75}" type="pres">
      <dgm:prSet presAssocID="{B7D17AE4-9FE3-4AD0-8695-06BD0E64BBB3}" presName="sibTrans" presStyleLbl="sibTrans2D1" presStyleIdx="2" presStyleCnt="7" custScaleX="157381"/>
      <dgm:spPr/>
      <dgm:t>
        <a:bodyPr/>
        <a:lstStyle/>
        <a:p>
          <a:endParaRPr lang="en-US"/>
        </a:p>
      </dgm:t>
    </dgm:pt>
    <dgm:pt modelId="{A2A4F502-2FAC-4659-91B8-9B29B11056FB}" type="pres">
      <dgm:prSet presAssocID="{B7D17AE4-9FE3-4AD0-8695-06BD0E64BBB3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4E25E234-5908-4784-AD24-C20BBACFB262}" type="pres">
      <dgm:prSet presAssocID="{BD45DC1F-F8CA-44CA-8DAF-A35429CC1263}" presName="node" presStyleLbl="node1" presStyleIdx="3" presStyleCnt="7" custScaleX="191095" custScaleY="41162" custRadScaleRad="115653" custRadScaleInc="-10713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E9AE83B-F0D5-442A-9702-24221BD72945}" type="pres">
      <dgm:prSet presAssocID="{27FAB9F8-4202-4F30-8258-AE314D2E1595}" presName="sibTrans" presStyleLbl="sibTrans2D1" presStyleIdx="3" presStyleCnt="7" custAng="21583059" custScaleX="168256" custLinFactNeighborX="-7886" custLinFactNeighborY="19491"/>
      <dgm:spPr/>
      <dgm:t>
        <a:bodyPr/>
        <a:lstStyle/>
        <a:p>
          <a:endParaRPr lang="en-US"/>
        </a:p>
      </dgm:t>
    </dgm:pt>
    <dgm:pt modelId="{7A01D66E-CDA9-4027-92E7-74CDA7DA2C17}" type="pres">
      <dgm:prSet presAssocID="{27FAB9F8-4202-4F30-8258-AE314D2E1595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EA26B898-FCA9-4B83-A7F2-97DB8F71D3A7}" type="pres">
      <dgm:prSet presAssocID="{71FC3FB2-795E-463B-B67B-EA50A42AE48B}" presName="node" presStyleLbl="node1" presStyleIdx="4" presStyleCnt="7" custScaleX="207835" custScaleY="41378" custRadScaleRad="123000" custRadScaleInc="11236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46E8E36-16B8-42F0-A01A-178CAACCD727}" type="pres">
      <dgm:prSet presAssocID="{E5F18CBE-51A3-4D5D-9AE2-5A5FF1A29E2A}" presName="sibTrans" presStyleLbl="sibTrans2D1" presStyleIdx="4" presStyleCnt="7" custAng="21287286" custScaleX="181882"/>
      <dgm:spPr/>
      <dgm:t>
        <a:bodyPr/>
        <a:lstStyle/>
        <a:p>
          <a:endParaRPr lang="en-US"/>
        </a:p>
      </dgm:t>
    </dgm:pt>
    <dgm:pt modelId="{6959D582-644D-4E5C-B524-B6C2AEC5DB2B}" type="pres">
      <dgm:prSet presAssocID="{E5F18CBE-51A3-4D5D-9AE2-5A5FF1A29E2A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3C69A6C6-9CDD-41BB-A90F-939990567A38}" type="pres">
      <dgm:prSet presAssocID="{84613BF6-2772-452E-A349-17325C013A3B}" presName="node" presStyleLbl="node1" presStyleIdx="5" presStyleCnt="7" custScaleX="214066" custScaleY="38469" custRadScaleRad="95912" custRadScaleInc="1900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18DAC02A-2BCC-4F6E-A4CF-C7CBBCA15E17}" type="pres">
      <dgm:prSet presAssocID="{BD52513C-51F5-4613-8E8E-C1F6B2D0B9DC}" presName="sibTrans" presStyleLbl="sibTrans2D1" presStyleIdx="5" presStyleCnt="7" custScaleX="185145"/>
      <dgm:spPr/>
      <dgm:t>
        <a:bodyPr/>
        <a:lstStyle/>
        <a:p>
          <a:endParaRPr lang="en-US"/>
        </a:p>
      </dgm:t>
    </dgm:pt>
    <dgm:pt modelId="{FCDCCACD-B855-4C6C-AAD2-A7A8642D28FA}" type="pres">
      <dgm:prSet presAssocID="{BD52513C-51F5-4613-8E8E-C1F6B2D0B9DC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21C747F6-6BE6-4FFE-9CDA-73FEDEDF0079}" type="pres">
      <dgm:prSet presAssocID="{C8AA8DA1-EEC7-41BE-81E9-22D23E43DDD4}" presName="node" presStyleLbl="node1" presStyleIdx="6" presStyleCnt="7" custScaleX="236033" custScaleY="34849" custRadScaleRad="104243" custRadScaleInc="-57061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68C86F6-EDA5-448F-AEDF-C875B028B3B7}" type="pres">
      <dgm:prSet presAssocID="{2C0C25E2-9016-4B62-B4CB-6F200CCDD0A2}" presName="sibTrans" presStyleLbl="sibTrans2D1" presStyleIdx="6" presStyleCnt="7" custAng="21448155" custScaleX="199334" custLinFactNeighborX="-28113" custLinFactNeighborY="-50125"/>
      <dgm:spPr/>
      <dgm:t>
        <a:bodyPr/>
        <a:lstStyle/>
        <a:p>
          <a:endParaRPr lang="en-US"/>
        </a:p>
      </dgm:t>
    </dgm:pt>
    <dgm:pt modelId="{F499B2F1-A66D-49D5-B7FC-A1DD1FE7429D}" type="pres">
      <dgm:prSet presAssocID="{2C0C25E2-9016-4B62-B4CB-6F200CCDD0A2}" presName="connectorText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52763D50-A8A1-4476-A25D-4E845D8442D3}" type="presOf" srcId="{C7469D20-AF2E-41BB-A80A-90CB09B18126}" destId="{A794E551-A309-42F4-AF5B-D50DEAB44CF0}" srcOrd="1" destOrd="0" presId="urn:microsoft.com/office/officeart/2005/8/layout/cycle2"/>
    <dgm:cxn modelId="{A3C1AB9C-3F15-4047-B7B5-A06E8CC32364}" srcId="{AA0F8A64-D06A-430D-86B9-DB9513EB7929}" destId="{ED392B14-86FC-44FF-860C-E8B0EEE204A0}" srcOrd="0" destOrd="0" parTransId="{E230E59C-DDE6-4EDE-9461-37F0E2ACC00B}" sibTransId="{E1CDB94A-8566-4FE4-B184-8EB7FCEBCF95}"/>
    <dgm:cxn modelId="{9EC85623-5D2A-4F52-818B-6E3BB5678BA5}" type="presOf" srcId="{8C73BDCF-3BCE-4505-BCE8-49F4989C57B9}" destId="{843948AE-9332-4D53-B64F-05E79B97DD62}" srcOrd="0" destOrd="0" presId="urn:microsoft.com/office/officeart/2005/8/layout/cycle2"/>
    <dgm:cxn modelId="{B6A8C5D7-A8AF-414C-B356-D68B9E0AC5A5}" type="presOf" srcId="{E1CDB94A-8566-4FE4-B184-8EB7FCEBCF95}" destId="{692516C2-02F5-405C-A928-50A6506E24EA}" srcOrd="1" destOrd="0" presId="urn:microsoft.com/office/officeart/2005/8/layout/cycle2"/>
    <dgm:cxn modelId="{036E69B2-EC8A-4E93-95D1-C6D782DF25F6}" type="presOf" srcId="{BD45DC1F-F8CA-44CA-8DAF-A35429CC1263}" destId="{4E25E234-5908-4784-AD24-C20BBACFB262}" srcOrd="0" destOrd="0" presId="urn:microsoft.com/office/officeart/2005/8/layout/cycle2"/>
    <dgm:cxn modelId="{9D618824-8141-4C82-AB1D-44B12B0760C2}" type="presOf" srcId="{ED392B14-86FC-44FF-860C-E8B0EEE204A0}" destId="{A224869E-B686-476E-B0E8-7E2B45ED226D}" srcOrd="0" destOrd="0" presId="urn:microsoft.com/office/officeart/2005/8/layout/cycle2"/>
    <dgm:cxn modelId="{DA5EFA7D-F65E-4A55-AB6C-62C668471C6D}" srcId="{AA0F8A64-D06A-430D-86B9-DB9513EB7929}" destId="{8C73BDCF-3BCE-4505-BCE8-49F4989C57B9}" srcOrd="2" destOrd="0" parTransId="{A3108F36-8CCF-4844-852B-092178470FFA}" sibTransId="{B7D17AE4-9FE3-4AD0-8695-06BD0E64BBB3}"/>
    <dgm:cxn modelId="{DE1D2F11-830D-4412-8C36-4966CA779EFB}" type="presOf" srcId="{71FC3FB2-795E-463B-B67B-EA50A42AE48B}" destId="{EA26B898-FCA9-4B83-A7F2-97DB8F71D3A7}" srcOrd="0" destOrd="0" presId="urn:microsoft.com/office/officeart/2005/8/layout/cycle2"/>
    <dgm:cxn modelId="{7D0AB8A4-CFDD-4B10-ACAF-1E6F647158DC}" type="presOf" srcId="{C8AA8DA1-EEC7-41BE-81E9-22D23E43DDD4}" destId="{21C747F6-6BE6-4FFE-9CDA-73FEDEDF0079}" srcOrd="0" destOrd="0" presId="urn:microsoft.com/office/officeart/2005/8/layout/cycle2"/>
    <dgm:cxn modelId="{BDC7407C-9EE6-4370-9377-2F5D7D30DA4B}" srcId="{AA0F8A64-D06A-430D-86B9-DB9513EB7929}" destId="{C8AA8DA1-EEC7-41BE-81E9-22D23E43DDD4}" srcOrd="6" destOrd="0" parTransId="{CF9A3A6E-B29B-4CED-96D5-01894BF4BA63}" sibTransId="{2C0C25E2-9016-4B62-B4CB-6F200CCDD0A2}"/>
    <dgm:cxn modelId="{90644A74-533D-4B11-B0B8-0BAF4137032C}" type="presOf" srcId="{B7D17AE4-9FE3-4AD0-8695-06BD0E64BBB3}" destId="{A2A4F502-2FAC-4659-91B8-9B29B11056FB}" srcOrd="1" destOrd="0" presId="urn:microsoft.com/office/officeart/2005/8/layout/cycle2"/>
    <dgm:cxn modelId="{69531DFB-24B3-40C0-8456-0E9FC08F1ADC}" type="presOf" srcId="{E5F18CBE-51A3-4D5D-9AE2-5A5FF1A29E2A}" destId="{346E8E36-16B8-42F0-A01A-178CAACCD727}" srcOrd="0" destOrd="0" presId="urn:microsoft.com/office/officeart/2005/8/layout/cycle2"/>
    <dgm:cxn modelId="{CFCE07A8-4E93-4472-B3BA-B634377FC62A}" type="presOf" srcId="{BD52513C-51F5-4613-8E8E-C1F6B2D0B9DC}" destId="{FCDCCACD-B855-4C6C-AAD2-A7A8642D28FA}" srcOrd="1" destOrd="0" presId="urn:microsoft.com/office/officeart/2005/8/layout/cycle2"/>
    <dgm:cxn modelId="{5959B563-9EB2-44C8-8671-DA64F255D4B5}" srcId="{AA0F8A64-D06A-430D-86B9-DB9513EB7929}" destId="{BD45DC1F-F8CA-44CA-8DAF-A35429CC1263}" srcOrd="3" destOrd="0" parTransId="{142E8E37-1607-4B9D-BB68-59DF4F3DB499}" sibTransId="{27FAB9F8-4202-4F30-8258-AE314D2E1595}"/>
    <dgm:cxn modelId="{1EBB0E76-C9C2-48C7-9DAC-98952529E75C}" type="presOf" srcId="{E1CDB94A-8566-4FE4-B184-8EB7FCEBCF95}" destId="{0A15E664-2CF0-48A5-BE18-30CE5E80C6B4}" srcOrd="0" destOrd="0" presId="urn:microsoft.com/office/officeart/2005/8/layout/cycle2"/>
    <dgm:cxn modelId="{0BA1D3D8-D9E9-46B6-9A1E-1E35FB7EAA9D}" type="presOf" srcId="{2C0C25E2-9016-4B62-B4CB-6F200CCDD0A2}" destId="{668C86F6-EDA5-448F-AEDF-C875B028B3B7}" srcOrd="0" destOrd="0" presId="urn:microsoft.com/office/officeart/2005/8/layout/cycle2"/>
    <dgm:cxn modelId="{4C91C8A4-014F-4056-8250-019F7C8232B9}" type="presOf" srcId="{34831FDF-DD6F-4542-82C2-46F3963F9A36}" destId="{6BAD61C3-98B4-424D-BAB3-D825C4C377F7}" srcOrd="0" destOrd="0" presId="urn:microsoft.com/office/officeart/2005/8/layout/cycle2"/>
    <dgm:cxn modelId="{317288AF-3BE9-472A-8CE6-D9AC267DCF9F}" srcId="{AA0F8A64-D06A-430D-86B9-DB9513EB7929}" destId="{34831FDF-DD6F-4542-82C2-46F3963F9A36}" srcOrd="1" destOrd="0" parTransId="{A1895C74-34EF-4AAB-A95A-6B554B76B296}" sibTransId="{C7469D20-AF2E-41BB-A80A-90CB09B18126}"/>
    <dgm:cxn modelId="{8CA85D3F-9DD3-41CA-B13B-517EF969EFDB}" type="presOf" srcId="{AA0F8A64-D06A-430D-86B9-DB9513EB7929}" destId="{9263E79E-B854-4CD0-BA12-EC2C2F5F342E}" srcOrd="0" destOrd="0" presId="urn:microsoft.com/office/officeart/2005/8/layout/cycle2"/>
    <dgm:cxn modelId="{16E08227-DDBC-4D0E-953F-356DCB7BAE0E}" srcId="{AA0F8A64-D06A-430D-86B9-DB9513EB7929}" destId="{84613BF6-2772-452E-A349-17325C013A3B}" srcOrd="5" destOrd="0" parTransId="{AE3329A4-D729-4E67-B8C1-12FA6410A0D4}" sibTransId="{BD52513C-51F5-4613-8E8E-C1F6B2D0B9DC}"/>
    <dgm:cxn modelId="{EE699384-EBEE-4E9E-A9F4-8E148E6BC433}" type="presOf" srcId="{E5F18CBE-51A3-4D5D-9AE2-5A5FF1A29E2A}" destId="{6959D582-644D-4E5C-B524-B6C2AEC5DB2B}" srcOrd="1" destOrd="0" presId="urn:microsoft.com/office/officeart/2005/8/layout/cycle2"/>
    <dgm:cxn modelId="{B86B5711-8B1E-490A-BBB5-330A33EF78C9}" srcId="{AA0F8A64-D06A-430D-86B9-DB9513EB7929}" destId="{71FC3FB2-795E-463B-B67B-EA50A42AE48B}" srcOrd="4" destOrd="0" parTransId="{C1154CEB-4D00-44A1-8351-F79890DB9FFE}" sibTransId="{E5F18CBE-51A3-4D5D-9AE2-5A5FF1A29E2A}"/>
    <dgm:cxn modelId="{27202BB4-5CEF-4043-839D-6F8E5DE4EB8E}" type="presOf" srcId="{27FAB9F8-4202-4F30-8258-AE314D2E1595}" destId="{9E9AE83B-F0D5-442A-9702-24221BD72945}" srcOrd="0" destOrd="0" presId="urn:microsoft.com/office/officeart/2005/8/layout/cycle2"/>
    <dgm:cxn modelId="{5B3ECBCE-2170-4DA2-999B-794F9C5B59AF}" type="presOf" srcId="{2C0C25E2-9016-4B62-B4CB-6F200CCDD0A2}" destId="{F499B2F1-A66D-49D5-B7FC-A1DD1FE7429D}" srcOrd="1" destOrd="0" presId="urn:microsoft.com/office/officeart/2005/8/layout/cycle2"/>
    <dgm:cxn modelId="{55439250-24C3-45F5-AE29-FF01AE74CEE5}" type="presOf" srcId="{B7D17AE4-9FE3-4AD0-8695-06BD0E64BBB3}" destId="{A01D96BA-FCE2-424C-BCDD-D75E0F11FA75}" srcOrd="0" destOrd="0" presId="urn:microsoft.com/office/officeart/2005/8/layout/cycle2"/>
    <dgm:cxn modelId="{0385C874-ABD0-4A16-9B58-5F3DF5DC919C}" type="presOf" srcId="{BD52513C-51F5-4613-8E8E-C1F6B2D0B9DC}" destId="{18DAC02A-2BCC-4F6E-A4CF-C7CBBCA15E17}" srcOrd="0" destOrd="0" presId="urn:microsoft.com/office/officeart/2005/8/layout/cycle2"/>
    <dgm:cxn modelId="{3CD1486A-2E22-4448-A00C-9A9C213252DE}" type="presOf" srcId="{C7469D20-AF2E-41BB-A80A-90CB09B18126}" destId="{B5834653-8F96-4ED2-827C-2280ED1199C9}" srcOrd="0" destOrd="0" presId="urn:microsoft.com/office/officeart/2005/8/layout/cycle2"/>
    <dgm:cxn modelId="{02DA7F9C-F704-46FB-8F86-99E33F85224A}" type="presOf" srcId="{84613BF6-2772-452E-A349-17325C013A3B}" destId="{3C69A6C6-9CDD-41BB-A90F-939990567A38}" srcOrd="0" destOrd="0" presId="urn:microsoft.com/office/officeart/2005/8/layout/cycle2"/>
    <dgm:cxn modelId="{F1917C3F-16AE-4086-A54F-7F6ED85849AA}" type="presOf" srcId="{27FAB9F8-4202-4F30-8258-AE314D2E1595}" destId="{7A01D66E-CDA9-4027-92E7-74CDA7DA2C17}" srcOrd="1" destOrd="0" presId="urn:microsoft.com/office/officeart/2005/8/layout/cycle2"/>
    <dgm:cxn modelId="{ECE69D01-D802-4E8C-89F3-C3AE26EA18E5}" type="presParOf" srcId="{9263E79E-B854-4CD0-BA12-EC2C2F5F342E}" destId="{A224869E-B686-476E-B0E8-7E2B45ED226D}" srcOrd="0" destOrd="0" presId="urn:microsoft.com/office/officeart/2005/8/layout/cycle2"/>
    <dgm:cxn modelId="{0EE9DEAC-0449-4427-B28D-803D955995A4}" type="presParOf" srcId="{9263E79E-B854-4CD0-BA12-EC2C2F5F342E}" destId="{0A15E664-2CF0-48A5-BE18-30CE5E80C6B4}" srcOrd="1" destOrd="0" presId="urn:microsoft.com/office/officeart/2005/8/layout/cycle2"/>
    <dgm:cxn modelId="{B68293EC-25A9-4C69-A1AC-8F685CF5F5B5}" type="presParOf" srcId="{0A15E664-2CF0-48A5-BE18-30CE5E80C6B4}" destId="{692516C2-02F5-405C-A928-50A6506E24EA}" srcOrd="0" destOrd="0" presId="urn:microsoft.com/office/officeart/2005/8/layout/cycle2"/>
    <dgm:cxn modelId="{441DB20E-B487-44A1-B476-8321F4B8EF27}" type="presParOf" srcId="{9263E79E-B854-4CD0-BA12-EC2C2F5F342E}" destId="{6BAD61C3-98B4-424D-BAB3-D825C4C377F7}" srcOrd="2" destOrd="0" presId="urn:microsoft.com/office/officeart/2005/8/layout/cycle2"/>
    <dgm:cxn modelId="{8ACBDF12-066F-4323-87EC-55F325C8F33E}" type="presParOf" srcId="{9263E79E-B854-4CD0-BA12-EC2C2F5F342E}" destId="{B5834653-8F96-4ED2-827C-2280ED1199C9}" srcOrd="3" destOrd="0" presId="urn:microsoft.com/office/officeart/2005/8/layout/cycle2"/>
    <dgm:cxn modelId="{F3E1D382-58B8-43D2-8B71-55AD478708AE}" type="presParOf" srcId="{B5834653-8F96-4ED2-827C-2280ED1199C9}" destId="{A794E551-A309-42F4-AF5B-D50DEAB44CF0}" srcOrd="0" destOrd="0" presId="urn:microsoft.com/office/officeart/2005/8/layout/cycle2"/>
    <dgm:cxn modelId="{BB539110-69C7-4972-9235-90480518569F}" type="presParOf" srcId="{9263E79E-B854-4CD0-BA12-EC2C2F5F342E}" destId="{843948AE-9332-4D53-B64F-05E79B97DD62}" srcOrd="4" destOrd="0" presId="urn:microsoft.com/office/officeart/2005/8/layout/cycle2"/>
    <dgm:cxn modelId="{3580BD14-F49F-42AC-90A8-580B83B0E185}" type="presParOf" srcId="{9263E79E-B854-4CD0-BA12-EC2C2F5F342E}" destId="{A01D96BA-FCE2-424C-BCDD-D75E0F11FA75}" srcOrd="5" destOrd="0" presId="urn:microsoft.com/office/officeart/2005/8/layout/cycle2"/>
    <dgm:cxn modelId="{A3E19811-F614-4F52-B47F-DCD46ECF7CAD}" type="presParOf" srcId="{A01D96BA-FCE2-424C-BCDD-D75E0F11FA75}" destId="{A2A4F502-2FAC-4659-91B8-9B29B11056FB}" srcOrd="0" destOrd="0" presId="urn:microsoft.com/office/officeart/2005/8/layout/cycle2"/>
    <dgm:cxn modelId="{0B4056A6-112B-45EB-8706-B7CBB4141ADF}" type="presParOf" srcId="{9263E79E-B854-4CD0-BA12-EC2C2F5F342E}" destId="{4E25E234-5908-4784-AD24-C20BBACFB262}" srcOrd="6" destOrd="0" presId="urn:microsoft.com/office/officeart/2005/8/layout/cycle2"/>
    <dgm:cxn modelId="{07E3F4A2-9912-4FE7-ADCF-F3A11779D4D3}" type="presParOf" srcId="{9263E79E-B854-4CD0-BA12-EC2C2F5F342E}" destId="{9E9AE83B-F0D5-442A-9702-24221BD72945}" srcOrd="7" destOrd="0" presId="urn:microsoft.com/office/officeart/2005/8/layout/cycle2"/>
    <dgm:cxn modelId="{64DF2F89-B511-4615-AD79-3A010D707253}" type="presParOf" srcId="{9E9AE83B-F0D5-442A-9702-24221BD72945}" destId="{7A01D66E-CDA9-4027-92E7-74CDA7DA2C17}" srcOrd="0" destOrd="0" presId="urn:microsoft.com/office/officeart/2005/8/layout/cycle2"/>
    <dgm:cxn modelId="{9E4C56C0-86A5-4706-910C-9DFDD40DDC5B}" type="presParOf" srcId="{9263E79E-B854-4CD0-BA12-EC2C2F5F342E}" destId="{EA26B898-FCA9-4B83-A7F2-97DB8F71D3A7}" srcOrd="8" destOrd="0" presId="urn:microsoft.com/office/officeart/2005/8/layout/cycle2"/>
    <dgm:cxn modelId="{AAD2F00A-6D55-49E6-884B-74E72BE82C02}" type="presParOf" srcId="{9263E79E-B854-4CD0-BA12-EC2C2F5F342E}" destId="{346E8E36-16B8-42F0-A01A-178CAACCD727}" srcOrd="9" destOrd="0" presId="urn:microsoft.com/office/officeart/2005/8/layout/cycle2"/>
    <dgm:cxn modelId="{C9B5086B-5150-4FD0-A5A1-89E776532455}" type="presParOf" srcId="{346E8E36-16B8-42F0-A01A-178CAACCD727}" destId="{6959D582-644D-4E5C-B524-B6C2AEC5DB2B}" srcOrd="0" destOrd="0" presId="urn:microsoft.com/office/officeart/2005/8/layout/cycle2"/>
    <dgm:cxn modelId="{8F60109D-ABE7-43F1-8A6C-AD18342C8022}" type="presParOf" srcId="{9263E79E-B854-4CD0-BA12-EC2C2F5F342E}" destId="{3C69A6C6-9CDD-41BB-A90F-939990567A38}" srcOrd="10" destOrd="0" presId="urn:microsoft.com/office/officeart/2005/8/layout/cycle2"/>
    <dgm:cxn modelId="{78A5EE40-89D4-4A0C-A5B5-546A0465AF51}" type="presParOf" srcId="{9263E79E-B854-4CD0-BA12-EC2C2F5F342E}" destId="{18DAC02A-2BCC-4F6E-A4CF-C7CBBCA15E17}" srcOrd="11" destOrd="0" presId="urn:microsoft.com/office/officeart/2005/8/layout/cycle2"/>
    <dgm:cxn modelId="{89F6F94B-6E6E-4F52-A072-9EDA4E7A02B6}" type="presParOf" srcId="{18DAC02A-2BCC-4F6E-A4CF-C7CBBCA15E17}" destId="{FCDCCACD-B855-4C6C-AAD2-A7A8642D28FA}" srcOrd="0" destOrd="0" presId="urn:microsoft.com/office/officeart/2005/8/layout/cycle2"/>
    <dgm:cxn modelId="{8F0BA257-0ACD-43F1-B10E-F74A30310A38}" type="presParOf" srcId="{9263E79E-B854-4CD0-BA12-EC2C2F5F342E}" destId="{21C747F6-6BE6-4FFE-9CDA-73FEDEDF0079}" srcOrd="12" destOrd="0" presId="urn:microsoft.com/office/officeart/2005/8/layout/cycle2"/>
    <dgm:cxn modelId="{BB807F4E-DDAC-47D6-9772-9201B2F55736}" type="presParOf" srcId="{9263E79E-B854-4CD0-BA12-EC2C2F5F342E}" destId="{668C86F6-EDA5-448F-AEDF-C875B028B3B7}" srcOrd="13" destOrd="0" presId="urn:microsoft.com/office/officeart/2005/8/layout/cycle2"/>
    <dgm:cxn modelId="{55398964-74E6-445D-B8D9-5C500F90468D}" type="presParOf" srcId="{668C86F6-EDA5-448F-AEDF-C875B028B3B7}" destId="{F499B2F1-A66D-49D5-B7FC-A1DD1FE7429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36CDB4-4900-44EB-BE35-6AC2FE11A3CE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F901A0-83ED-4F4E-8F5A-4D3CCDCD4A1B}">
      <dgm:prSet phldrT="[Text]" custT="1"/>
      <dgm:spPr/>
      <dgm:t>
        <a:bodyPr/>
        <a:lstStyle/>
        <a:p>
          <a:r>
            <a:rPr lang="en-US" sz="1400" dirty="0" smtClean="0">
              <a:latin typeface="Helvetica" panose="020B0604020202020204" pitchFamily="34" charset="0"/>
              <a:cs typeface="Helvetica" panose="020B0604020202020204" pitchFamily="34" charset="0"/>
            </a:rPr>
            <a:t>Write failing unit test</a:t>
          </a:r>
          <a:endParaRPr lang="en-US" sz="1400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BD96086F-58E5-458E-9BE5-E0B696DCE46D}" type="parTrans" cxnId="{55E74FF2-C2B8-46C9-816A-4381D058FE1E}">
      <dgm:prSet/>
      <dgm:spPr/>
      <dgm:t>
        <a:bodyPr/>
        <a:lstStyle/>
        <a:p>
          <a:endParaRPr lang="en-US"/>
        </a:p>
      </dgm:t>
    </dgm:pt>
    <dgm:pt modelId="{34BA5E3B-FFD7-45BC-8CD2-5DA7C22D1577}" type="sibTrans" cxnId="{55E74FF2-C2B8-46C9-816A-4381D058FE1E}">
      <dgm:prSet/>
      <dgm:spPr/>
      <dgm:t>
        <a:bodyPr/>
        <a:lstStyle/>
        <a:p>
          <a:endParaRPr lang="en-US"/>
        </a:p>
      </dgm:t>
    </dgm:pt>
    <dgm:pt modelId="{3ADF4509-4A7B-4E6E-B909-CE0FA61942EE}">
      <dgm:prSet phldrT="[Text]" custT="1"/>
      <dgm:spPr/>
      <dgm:t>
        <a:bodyPr/>
        <a:lstStyle/>
        <a:p>
          <a:r>
            <a:rPr lang="en-US" sz="1400" dirty="0" smtClean="0">
              <a:latin typeface="Helvetica" panose="020B0604020202020204" pitchFamily="34" charset="0"/>
              <a:cs typeface="Helvetica" panose="020B0604020202020204" pitchFamily="34" charset="0"/>
            </a:rPr>
            <a:t>Refactor the code</a:t>
          </a:r>
          <a:endParaRPr lang="en-US" sz="1400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532B5025-83B7-443C-B5E5-EA6B032EA61D}" type="parTrans" cxnId="{7CD6D64B-4C55-4EBF-8220-BFDDDC72B46F}">
      <dgm:prSet/>
      <dgm:spPr/>
      <dgm:t>
        <a:bodyPr/>
        <a:lstStyle/>
        <a:p>
          <a:endParaRPr lang="en-US"/>
        </a:p>
      </dgm:t>
    </dgm:pt>
    <dgm:pt modelId="{F74AD247-6D43-484D-BC07-43637EB04778}" type="sibTrans" cxnId="{7CD6D64B-4C55-4EBF-8220-BFDDDC72B46F}">
      <dgm:prSet/>
      <dgm:spPr/>
      <dgm:t>
        <a:bodyPr/>
        <a:lstStyle/>
        <a:p>
          <a:endParaRPr lang="en-US"/>
        </a:p>
      </dgm:t>
    </dgm:pt>
    <dgm:pt modelId="{DFA4F22D-A9A2-402E-AAF0-E841DA8C0002}">
      <dgm:prSet phldrT="[Text]" custT="1"/>
      <dgm:spPr/>
      <dgm:t>
        <a:bodyPr/>
        <a:lstStyle/>
        <a:p>
          <a:r>
            <a:rPr lang="en-US" sz="1400" dirty="0" smtClean="0">
              <a:latin typeface="Helvetica" panose="020B0604020202020204" pitchFamily="34" charset="0"/>
              <a:cs typeface="Helvetica" panose="020B0604020202020204" pitchFamily="34" charset="0"/>
            </a:rPr>
            <a:t>Write failing acceptance test</a:t>
          </a:r>
          <a:endParaRPr lang="en-US" sz="1400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D6AA3B8E-018D-4FC4-B5DB-0B61CC40DA7F}" type="parTrans" cxnId="{5E92582A-9933-467E-89C5-F74D7D26C1CB}">
      <dgm:prSet/>
      <dgm:spPr/>
      <dgm:t>
        <a:bodyPr/>
        <a:lstStyle/>
        <a:p>
          <a:endParaRPr lang="en-US"/>
        </a:p>
      </dgm:t>
    </dgm:pt>
    <dgm:pt modelId="{1F35417F-781A-41EE-82A6-B77089907564}" type="sibTrans" cxnId="{5E92582A-9933-467E-89C5-F74D7D26C1CB}">
      <dgm:prSet/>
      <dgm:spPr/>
      <dgm:t>
        <a:bodyPr/>
        <a:lstStyle/>
        <a:p>
          <a:endParaRPr lang="en-US"/>
        </a:p>
      </dgm:t>
    </dgm:pt>
    <dgm:pt modelId="{A941699C-080D-4FF3-9774-985617E626E0}" type="pres">
      <dgm:prSet presAssocID="{8636CDB4-4900-44EB-BE35-6AC2FE11A3C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064731-CFB0-4E3A-9AAA-582F8917EAF3}" type="pres">
      <dgm:prSet presAssocID="{EAF901A0-83ED-4F4E-8F5A-4D3CCDCD4A1B}" presName="dummy" presStyleCnt="0"/>
      <dgm:spPr/>
    </dgm:pt>
    <dgm:pt modelId="{CD79A106-D93F-4E22-AF29-2444F338A39F}" type="pres">
      <dgm:prSet presAssocID="{EAF901A0-83ED-4F4E-8F5A-4D3CCDCD4A1B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48424D-5768-404D-B45C-24E00CFA5850}" type="pres">
      <dgm:prSet presAssocID="{34BA5E3B-FFD7-45BC-8CD2-5DA7C22D1577}" presName="sibTrans" presStyleLbl="node1" presStyleIdx="0" presStyleCnt="3"/>
      <dgm:spPr/>
      <dgm:t>
        <a:bodyPr/>
        <a:lstStyle/>
        <a:p>
          <a:endParaRPr lang="en-US"/>
        </a:p>
      </dgm:t>
    </dgm:pt>
    <dgm:pt modelId="{E08B4893-9B88-4DFF-B34C-5B7737FC3DF3}" type="pres">
      <dgm:prSet presAssocID="{3ADF4509-4A7B-4E6E-B909-CE0FA61942EE}" presName="dummy" presStyleCnt="0"/>
      <dgm:spPr/>
    </dgm:pt>
    <dgm:pt modelId="{C8BF9867-161F-4B3D-8B70-9E9AAF621CAD}" type="pres">
      <dgm:prSet presAssocID="{3ADF4509-4A7B-4E6E-B909-CE0FA61942EE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AAFDB1-D60D-4E67-89ED-9987BBBD11A4}" type="pres">
      <dgm:prSet presAssocID="{F74AD247-6D43-484D-BC07-43637EB04778}" presName="sibTrans" presStyleLbl="node1" presStyleIdx="1" presStyleCnt="3"/>
      <dgm:spPr/>
      <dgm:t>
        <a:bodyPr/>
        <a:lstStyle/>
        <a:p>
          <a:endParaRPr lang="en-US"/>
        </a:p>
      </dgm:t>
    </dgm:pt>
    <dgm:pt modelId="{EC27FB54-813F-4F5C-9D8C-D0071A55A152}" type="pres">
      <dgm:prSet presAssocID="{DFA4F22D-A9A2-402E-AAF0-E841DA8C0002}" presName="dummy" presStyleCnt="0"/>
      <dgm:spPr/>
    </dgm:pt>
    <dgm:pt modelId="{E0A5F5CD-0C8D-4FED-A5B9-16CBDB5ABC5D}" type="pres">
      <dgm:prSet presAssocID="{DFA4F22D-A9A2-402E-AAF0-E841DA8C0002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BE8AEA-5817-4693-9229-1EDED7747E32}" type="pres">
      <dgm:prSet presAssocID="{1F35417F-781A-41EE-82A6-B77089907564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420ADC9D-8DFC-4197-A27A-06D1855826A2}" type="presOf" srcId="{F74AD247-6D43-484D-BC07-43637EB04778}" destId="{FDAAFDB1-D60D-4E67-89ED-9987BBBD11A4}" srcOrd="0" destOrd="0" presId="urn:microsoft.com/office/officeart/2005/8/layout/cycle1"/>
    <dgm:cxn modelId="{7B73243F-BDE8-438C-B307-7501F8BFE0BE}" type="presOf" srcId="{34BA5E3B-FFD7-45BC-8CD2-5DA7C22D1577}" destId="{B148424D-5768-404D-B45C-24E00CFA5850}" srcOrd="0" destOrd="0" presId="urn:microsoft.com/office/officeart/2005/8/layout/cycle1"/>
    <dgm:cxn modelId="{B7035A19-283E-4E0A-861B-909CA837FC7B}" type="presOf" srcId="{DFA4F22D-A9A2-402E-AAF0-E841DA8C0002}" destId="{E0A5F5CD-0C8D-4FED-A5B9-16CBDB5ABC5D}" srcOrd="0" destOrd="0" presId="urn:microsoft.com/office/officeart/2005/8/layout/cycle1"/>
    <dgm:cxn modelId="{7CD6D64B-4C55-4EBF-8220-BFDDDC72B46F}" srcId="{8636CDB4-4900-44EB-BE35-6AC2FE11A3CE}" destId="{3ADF4509-4A7B-4E6E-B909-CE0FA61942EE}" srcOrd="1" destOrd="0" parTransId="{532B5025-83B7-443C-B5E5-EA6B032EA61D}" sibTransId="{F74AD247-6D43-484D-BC07-43637EB04778}"/>
    <dgm:cxn modelId="{55E74FF2-C2B8-46C9-816A-4381D058FE1E}" srcId="{8636CDB4-4900-44EB-BE35-6AC2FE11A3CE}" destId="{EAF901A0-83ED-4F4E-8F5A-4D3CCDCD4A1B}" srcOrd="0" destOrd="0" parTransId="{BD96086F-58E5-458E-9BE5-E0B696DCE46D}" sibTransId="{34BA5E3B-FFD7-45BC-8CD2-5DA7C22D1577}"/>
    <dgm:cxn modelId="{562EE888-DE19-4B2D-A6FD-4BF6F19B5A9A}" type="presOf" srcId="{8636CDB4-4900-44EB-BE35-6AC2FE11A3CE}" destId="{A941699C-080D-4FF3-9774-985617E626E0}" srcOrd="0" destOrd="0" presId="urn:microsoft.com/office/officeart/2005/8/layout/cycle1"/>
    <dgm:cxn modelId="{530E80F9-D20A-47EA-BFDA-E241191AF787}" type="presOf" srcId="{1F35417F-781A-41EE-82A6-B77089907564}" destId="{CBBE8AEA-5817-4693-9229-1EDED7747E32}" srcOrd="0" destOrd="0" presId="urn:microsoft.com/office/officeart/2005/8/layout/cycle1"/>
    <dgm:cxn modelId="{BE8229D4-CB58-4C2A-8475-266C295A754B}" type="presOf" srcId="{3ADF4509-4A7B-4E6E-B909-CE0FA61942EE}" destId="{C8BF9867-161F-4B3D-8B70-9E9AAF621CAD}" srcOrd="0" destOrd="0" presId="urn:microsoft.com/office/officeart/2005/8/layout/cycle1"/>
    <dgm:cxn modelId="{E099F69D-25DF-4315-92A9-51F6F58A59EA}" type="presOf" srcId="{EAF901A0-83ED-4F4E-8F5A-4D3CCDCD4A1B}" destId="{CD79A106-D93F-4E22-AF29-2444F338A39F}" srcOrd="0" destOrd="0" presId="urn:microsoft.com/office/officeart/2005/8/layout/cycle1"/>
    <dgm:cxn modelId="{5E92582A-9933-467E-89C5-F74D7D26C1CB}" srcId="{8636CDB4-4900-44EB-BE35-6AC2FE11A3CE}" destId="{DFA4F22D-A9A2-402E-AAF0-E841DA8C0002}" srcOrd="2" destOrd="0" parTransId="{D6AA3B8E-018D-4FC4-B5DB-0B61CC40DA7F}" sibTransId="{1F35417F-781A-41EE-82A6-B77089907564}"/>
    <dgm:cxn modelId="{BDBEA5F5-D071-4C7A-8967-BE33A8A016D3}" type="presParOf" srcId="{A941699C-080D-4FF3-9774-985617E626E0}" destId="{59064731-CFB0-4E3A-9AAA-582F8917EAF3}" srcOrd="0" destOrd="0" presId="urn:microsoft.com/office/officeart/2005/8/layout/cycle1"/>
    <dgm:cxn modelId="{731B2737-3307-4287-9B2C-2A553A49D4CE}" type="presParOf" srcId="{A941699C-080D-4FF3-9774-985617E626E0}" destId="{CD79A106-D93F-4E22-AF29-2444F338A39F}" srcOrd="1" destOrd="0" presId="urn:microsoft.com/office/officeart/2005/8/layout/cycle1"/>
    <dgm:cxn modelId="{463081EF-2B8F-4FC6-ABC2-D9AB6B1FF729}" type="presParOf" srcId="{A941699C-080D-4FF3-9774-985617E626E0}" destId="{B148424D-5768-404D-B45C-24E00CFA5850}" srcOrd="2" destOrd="0" presId="urn:microsoft.com/office/officeart/2005/8/layout/cycle1"/>
    <dgm:cxn modelId="{879E4A7A-B25A-4C31-A20D-B49029DB62F9}" type="presParOf" srcId="{A941699C-080D-4FF3-9774-985617E626E0}" destId="{E08B4893-9B88-4DFF-B34C-5B7737FC3DF3}" srcOrd="3" destOrd="0" presId="urn:microsoft.com/office/officeart/2005/8/layout/cycle1"/>
    <dgm:cxn modelId="{D5DEFD6E-DABB-486E-BE5B-9D6738DE5B37}" type="presParOf" srcId="{A941699C-080D-4FF3-9774-985617E626E0}" destId="{C8BF9867-161F-4B3D-8B70-9E9AAF621CAD}" srcOrd="4" destOrd="0" presId="urn:microsoft.com/office/officeart/2005/8/layout/cycle1"/>
    <dgm:cxn modelId="{C22C3E8C-D8FF-4163-B8DE-F540374D916A}" type="presParOf" srcId="{A941699C-080D-4FF3-9774-985617E626E0}" destId="{FDAAFDB1-D60D-4E67-89ED-9987BBBD11A4}" srcOrd="5" destOrd="0" presId="urn:microsoft.com/office/officeart/2005/8/layout/cycle1"/>
    <dgm:cxn modelId="{A512563E-A3F8-4BE3-B41E-D2B91A8BFD3E}" type="presParOf" srcId="{A941699C-080D-4FF3-9774-985617E626E0}" destId="{EC27FB54-813F-4F5C-9D8C-D0071A55A152}" srcOrd="6" destOrd="0" presId="urn:microsoft.com/office/officeart/2005/8/layout/cycle1"/>
    <dgm:cxn modelId="{7F0FE632-95F6-4EED-9F3F-FC55E261E144}" type="presParOf" srcId="{A941699C-080D-4FF3-9774-985617E626E0}" destId="{E0A5F5CD-0C8D-4FED-A5B9-16CBDB5ABC5D}" srcOrd="7" destOrd="0" presId="urn:microsoft.com/office/officeart/2005/8/layout/cycle1"/>
    <dgm:cxn modelId="{74CB3ACD-22BB-4F5E-9F0E-22BF2655E2D3}" type="presParOf" srcId="{A941699C-080D-4FF3-9774-985617E626E0}" destId="{CBBE8AEA-5817-4693-9229-1EDED7747E3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36CDB4-4900-44EB-BE35-6AC2FE11A3CE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F901A0-83ED-4F4E-8F5A-4D3CCDCD4A1B}">
      <dgm:prSet phldrT="[Text]" custT="1"/>
      <dgm:spPr/>
      <dgm:t>
        <a:bodyPr/>
        <a:lstStyle/>
        <a:p>
          <a:r>
            <a:rPr lang="en-US" sz="1400" dirty="0" smtClean="0">
              <a:latin typeface="Helvetica" panose="020B0604020202020204" pitchFamily="34" charset="0"/>
              <a:cs typeface="Helvetica" panose="020B0604020202020204" pitchFamily="34" charset="0"/>
            </a:rPr>
            <a:t>Write failing unit test</a:t>
          </a:r>
          <a:endParaRPr lang="en-US" sz="1400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BD96086F-58E5-458E-9BE5-E0B696DCE46D}" type="parTrans" cxnId="{55E74FF2-C2B8-46C9-816A-4381D058FE1E}">
      <dgm:prSet/>
      <dgm:spPr/>
      <dgm:t>
        <a:bodyPr/>
        <a:lstStyle/>
        <a:p>
          <a:endParaRPr lang="en-US"/>
        </a:p>
      </dgm:t>
    </dgm:pt>
    <dgm:pt modelId="{34BA5E3B-FFD7-45BC-8CD2-5DA7C22D1577}" type="sibTrans" cxnId="{55E74FF2-C2B8-46C9-816A-4381D058FE1E}">
      <dgm:prSet/>
      <dgm:spPr/>
      <dgm:t>
        <a:bodyPr/>
        <a:lstStyle/>
        <a:p>
          <a:endParaRPr lang="en-US"/>
        </a:p>
      </dgm:t>
    </dgm:pt>
    <dgm:pt modelId="{3ADF4509-4A7B-4E6E-B909-CE0FA61942EE}">
      <dgm:prSet phldrT="[Text]" custT="1"/>
      <dgm:spPr/>
      <dgm:t>
        <a:bodyPr/>
        <a:lstStyle/>
        <a:p>
          <a:r>
            <a:rPr lang="en-US" sz="1400" dirty="0" smtClean="0">
              <a:latin typeface="Helvetica" panose="020B0604020202020204" pitchFamily="34" charset="0"/>
              <a:cs typeface="Helvetica" panose="020B0604020202020204" pitchFamily="34" charset="0"/>
            </a:rPr>
            <a:t>Refactor the code</a:t>
          </a:r>
          <a:endParaRPr lang="en-US" sz="1400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532B5025-83B7-443C-B5E5-EA6B032EA61D}" type="parTrans" cxnId="{7CD6D64B-4C55-4EBF-8220-BFDDDC72B46F}">
      <dgm:prSet/>
      <dgm:spPr/>
      <dgm:t>
        <a:bodyPr/>
        <a:lstStyle/>
        <a:p>
          <a:endParaRPr lang="en-US"/>
        </a:p>
      </dgm:t>
    </dgm:pt>
    <dgm:pt modelId="{F74AD247-6D43-484D-BC07-43637EB04778}" type="sibTrans" cxnId="{7CD6D64B-4C55-4EBF-8220-BFDDDC72B46F}">
      <dgm:prSet/>
      <dgm:spPr/>
      <dgm:t>
        <a:bodyPr/>
        <a:lstStyle/>
        <a:p>
          <a:endParaRPr lang="en-US"/>
        </a:p>
      </dgm:t>
    </dgm:pt>
    <dgm:pt modelId="{A941699C-080D-4FF3-9774-985617E626E0}" type="pres">
      <dgm:prSet presAssocID="{8636CDB4-4900-44EB-BE35-6AC2FE11A3C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064731-CFB0-4E3A-9AAA-582F8917EAF3}" type="pres">
      <dgm:prSet presAssocID="{EAF901A0-83ED-4F4E-8F5A-4D3CCDCD4A1B}" presName="dummy" presStyleCnt="0"/>
      <dgm:spPr/>
    </dgm:pt>
    <dgm:pt modelId="{CD79A106-D93F-4E22-AF29-2444F338A39F}" type="pres">
      <dgm:prSet presAssocID="{EAF901A0-83ED-4F4E-8F5A-4D3CCDCD4A1B}" presName="node" presStyleLbl="revTx" presStyleIdx="0" presStyleCnt="2" custRadScaleRad="128945" custRadScaleInc="-809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48424D-5768-404D-B45C-24E00CFA5850}" type="pres">
      <dgm:prSet presAssocID="{34BA5E3B-FFD7-45BC-8CD2-5DA7C22D1577}" presName="sibTrans" presStyleLbl="node1" presStyleIdx="0" presStyleCnt="2" custAng="20688391" custLinFactNeighborX="-3374" custLinFactNeighborY="6661"/>
      <dgm:spPr/>
      <dgm:t>
        <a:bodyPr/>
        <a:lstStyle/>
        <a:p>
          <a:endParaRPr lang="en-US"/>
        </a:p>
      </dgm:t>
    </dgm:pt>
    <dgm:pt modelId="{E08B4893-9B88-4DFF-B34C-5B7737FC3DF3}" type="pres">
      <dgm:prSet presAssocID="{3ADF4509-4A7B-4E6E-B909-CE0FA61942EE}" presName="dummy" presStyleCnt="0"/>
      <dgm:spPr/>
    </dgm:pt>
    <dgm:pt modelId="{C8BF9867-161F-4B3D-8B70-9E9AAF621CAD}" type="pres">
      <dgm:prSet presAssocID="{3ADF4509-4A7B-4E6E-B909-CE0FA61942EE}" presName="node" presStyleLbl="revTx" presStyleIdx="1" presStyleCnt="2" custRadScaleRad="66340" custRadScaleInc="-1526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AAFDB1-D60D-4E67-89ED-9987BBBD11A4}" type="pres">
      <dgm:prSet presAssocID="{F74AD247-6D43-484D-BC07-43637EB04778}" presName="sibTrans" presStyleLbl="node1" presStyleIdx="1" presStyleCnt="2" custAng="3574126" custLinFactNeighborX="-10874" custLinFactNeighborY="-24933"/>
      <dgm:spPr/>
      <dgm:t>
        <a:bodyPr/>
        <a:lstStyle/>
        <a:p>
          <a:endParaRPr lang="en-US"/>
        </a:p>
      </dgm:t>
    </dgm:pt>
  </dgm:ptLst>
  <dgm:cxnLst>
    <dgm:cxn modelId="{9DEC4992-506A-48CC-816C-F69032974B71}" type="presOf" srcId="{8636CDB4-4900-44EB-BE35-6AC2FE11A3CE}" destId="{A941699C-080D-4FF3-9774-985617E626E0}" srcOrd="0" destOrd="0" presId="urn:microsoft.com/office/officeart/2005/8/layout/cycle1"/>
    <dgm:cxn modelId="{55E74FF2-C2B8-46C9-816A-4381D058FE1E}" srcId="{8636CDB4-4900-44EB-BE35-6AC2FE11A3CE}" destId="{EAF901A0-83ED-4F4E-8F5A-4D3CCDCD4A1B}" srcOrd="0" destOrd="0" parTransId="{BD96086F-58E5-458E-9BE5-E0B696DCE46D}" sibTransId="{34BA5E3B-FFD7-45BC-8CD2-5DA7C22D1577}"/>
    <dgm:cxn modelId="{853C067B-AE17-4D47-97F5-C58C86D06F0E}" type="presOf" srcId="{34BA5E3B-FFD7-45BC-8CD2-5DA7C22D1577}" destId="{B148424D-5768-404D-B45C-24E00CFA5850}" srcOrd="0" destOrd="0" presId="urn:microsoft.com/office/officeart/2005/8/layout/cycle1"/>
    <dgm:cxn modelId="{7CD6D64B-4C55-4EBF-8220-BFDDDC72B46F}" srcId="{8636CDB4-4900-44EB-BE35-6AC2FE11A3CE}" destId="{3ADF4509-4A7B-4E6E-B909-CE0FA61942EE}" srcOrd="1" destOrd="0" parTransId="{532B5025-83B7-443C-B5E5-EA6B032EA61D}" sibTransId="{F74AD247-6D43-484D-BC07-43637EB04778}"/>
    <dgm:cxn modelId="{C97A3268-E9E3-4130-AAF3-FD0A2B58799E}" type="presOf" srcId="{3ADF4509-4A7B-4E6E-B909-CE0FA61942EE}" destId="{C8BF9867-161F-4B3D-8B70-9E9AAF621CAD}" srcOrd="0" destOrd="0" presId="urn:microsoft.com/office/officeart/2005/8/layout/cycle1"/>
    <dgm:cxn modelId="{42A86CE9-36C9-4EB2-96AE-0CEF478B2B75}" type="presOf" srcId="{F74AD247-6D43-484D-BC07-43637EB04778}" destId="{FDAAFDB1-D60D-4E67-89ED-9987BBBD11A4}" srcOrd="0" destOrd="0" presId="urn:microsoft.com/office/officeart/2005/8/layout/cycle1"/>
    <dgm:cxn modelId="{51403C93-B7A5-4772-92E1-613CA53095F1}" type="presOf" srcId="{EAF901A0-83ED-4F4E-8F5A-4D3CCDCD4A1B}" destId="{CD79A106-D93F-4E22-AF29-2444F338A39F}" srcOrd="0" destOrd="0" presId="urn:microsoft.com/office/officeart/2005/8/layout/cycle1"/>
    <dgm:cxn modelId="{DA5323E8-F09A-4483-9FC4-BE8D7EC49ADA}" type="presParOf" srcId="{A941699C-080D-4FF3-9774-985617E626E0}" destId="{59064731-CFB0-4E3A-9AAA-582F8917EAF3}" srcOrd="0" destOrd="0" presId="urn:microsoft.com/office/officeart/2005/8/layout/cycle1"/>
    <dgm:cxn modelId="{547C7EAB-2D38-4AA7-824D-E06453A5E73F}" type="presParOf" srcId="{A941699C-080D-4FF3-9774-985617E626E0}" destId="{CD79A106-D93F-4E22-AF29-2444F338A39F}" srcOrd="1" destOrd="0" presId="urn:microsoft.com/office/officeart/2005/8/layout/cycle1"/>
    <dgm:cxn modelId="{5999AFDB-F4F6-4C1C-88E5-69760EC65943}" type="presParOf" srcId="{A941699C-080D-4FF3-9774-985617E626E0}" destId="{B148424D-5768-404D-B45C-24E00CFA5850}" srcOrd="2" destOrd="0" presId="urn:microsoft.com/office/officeart/2005/8/layout/cycle1"/>
    <dgm:cxn modelId="{A36D0838-F2E0-462B-AD26-BB4EAD60060C}" type="presParOf" srcId="{A941699C-080D-4FF3-9774-985617E626E0}" destId="{E08B4893-9B88-4DFF-B34C-5B7737FC3DF3}" srcOrd="3" destOrd="0" presId="urn:microsoft.com/office/officeart/2005/8/layout/cycle1"/>
    <dgm:cxn modelId="{9DE83F40-05D6-4989-A689-608677A87D7A}" type="presParOf" srcId="{A941699C-080D-4FF3-9774-985617E626E0}" destId="{C8BF9867-161F-4B3D-8B70-9E9AAF621CAD}" srcOrd="4" destOrd="0" presId="urn:microsoft.com/office/officeart/2005/8/layout/cycle1"/>
    <dgm:cxn modelId="{069B6BCF-427A-468C-89BE-73D857950B0A}" type="presParOf" srcId="{A941699C-080D-4FF3-9774-985617E626E0}" destId="{FDAAFDB1-D60D-4E67-89ED-9987BBBD11A4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24869E-B686-476E-B0E8-7E2B45ED226D}">
      <dsp:nvSpPr>
        <dsp:cNvPr id="0" name=""/>
        <dsp:cNvSpPr/>
      </dsp:nvSpPr>
      <dsp:spPr>
        <a:xfrm>
          <a:off x="3052983" y="144181"/>
          <a:ext cx="977279" cy="9772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Helvetica" panose="020B0604020202020204" pitchFamily="34" charset="0"/>
              <a:cs typeface="Helvetica" panose="020B0604020202020204" pitchFamily="34" charset="0"/>
            </a:rPr>
            <a:t>Write a test</a:t>
          </a:r>
          <a:endParaRPr lang="en-US" sz="1600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3196102" y="287300"/>
        <a:ext cx="691041" cy="691041"/>
      </dsp:txXfrm>
    </dsp:sp>
    <dsp:sp modelId="{0A15E664-2CF0-48A5-BE18-30CE5E80C6B4}">
      <dsp:nvSpPr>
        <dsp:cNvPr id="0" name=""/>
        <dsp:cNvSpPr/>
      </dsp:nvSpPr>
      <dsp:spPr>
        <a:xfrm rot="1834889">
          <a:off x="4119264" y="970421"/>
          <a:ext cx="545386" cy="3298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126146" y="1011216"/>
        <a:ext cx="446437" cy="197899"/>
      </dsp:txXfrm>
    </dsp:sp>
    <dsp:sp modelId="{6BAD61C3-98B4-424D-BAB3-D825C4C377F7}">
      <dsp:nvSpPr>
        <dsp:cNvPr id="0" name=""/>
        <dsp:cNvSpPr/>
      </dsp:nvSpPr>
      <dsp:spPr>
        <a:xfrm>
          <a:off x="4114786" y="1399281"/>
          <a:ext cx="1991432" cy="3213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Helvetica" panose="020B0604020202020204" pitchFamily="34" charset="0"/>
              <a:cs typeface="Helvetica" panose="020B0604020202020204" pitchFamily="34" charset="0"/>
            </a:rPr>
            <a:t>Compile</a:t>
          </a:r>
          <a:r>
            <a:rPr lang="en-US" sz="2100" kern="1200" dirty="0" smtClean="0"/>
            <a:t> </a:t>
          </a:r>
          <a:endParaRPr lang="en-US" sz="2100" kern="1200" dirty="0"/>
        </a:p>
      </dsp:txBody>
      <dsp:txXfrm>
        <a:off x="4130474" y="1414969"/>
        <a:ext cx="1960056" cy="290002"/>
      </dsp:txXfrm>
    </dsp:sp>
    <dsp:sp modelId="{B5834653-8F96-4ED2-827C-2280ED1199C9}">
      <dsp:nvSpPr>
        <dsp:cNvPr id="0" name=""/>
        <dsp:cNvSpPr/>
      </dsp:nvSpPr>
      <dsp:spPr>
        <a:xfrm rot="5374659">
          <a:off x="4837791" y="1847595"/>
          <a:ext cx="552094" cy="3298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886901" y="1864088"/>
        <a:ext cx="453145" cy="197899"/>
      </dsp:txXfrm>
    </dsp:sp>
    <dsp:sp modelId="{843948AE-9332-4D53-B64F-05E79B97DD62}">
      <dsp:nvSpPr>
        <dsp:cNvPr id="0" name=""/>
        <dsp:cNvSpPr/>
      </dsp:nvSpPr>
      <dsp:spPr>
        <a:xfrm>
          <a:off x="4144284" y="2322416"/>
          <a:ext cx="1946331" cy="360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Helvetica" panose="020B0604020202020204" pitchFamily="34" charset="0"/>
              <a:cs typeface="Helvetica" panose="020B0604020202020204" pitchFamily="34" charset="0"/>
            </a:rPr>
            <a:t>Fix</a:t>
          </a:r>
          <a:r>
            <a:rPr lang="en-US" sz="2100" kern="1200" dirty="0" smtClean="0"/>
            <a:t> </a:t>
          </a:r>
          <a:r>
            <a:rPr lang="en-US" sz="1600" kern="1200" dirty="0" smtClean="0">
              <a:latin typeface="Helvetica" panose="020B0604020202020204" pitchFamily="34" charset="0"/>
              <a:cs typeface="Helvetica" panose="020B0604020202020204" pitchFamily="34" charset="0"/>
            </a:rPr>
            <a:t>Compile error</a:t>
          </a:r>
          <a:endParaRPr lang="en-US" sz="1600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4161858" y="2339990"/>
        <a:ext cx="1911183" cy="324852"/>
      </dsp:txXfrm>
    </dsp:sp>
    <dsp:sp modelId="{A01D96BA-FCE2-424C-BCDD-D75E0F11FA75}">
      <dsp:nvSpPr>
        <dsp:cNvPr id="0" name=""/>
        <dsp:cNvSpPr/>
      </dsp:nvSpPr>
      <dsp:spPr>
        <a:xfrm rot="5434301">
          <a:off x="4859297" y="2812184"/>
          <a:ext cx="506832" cy="3298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4909265" y="2828678"/>
        <a:ext cx="407883" cy="197899"/>
      </dsp:txXfrm>
    </dsp:sp>
    <dsp:sp modelId="{4E25E234-5908-4784-AD24-C20BBACFB262}">
      <dsp:nvSpPr>
        <dsp:cNvPr id="0" name=""/>
        <dsp:cNvSpPr/>
      </dsp:nvSpPr>
      <dsp:spPr>
        <a:xfrm>
          <a:off x="4173818" y="3290011"/>
          <a:ext cx="1867532" cy="4022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Helvetica" panose="020B0604020202020204" pitchFamily="34" charset="0"/>
              <a:cs typeface="Helvetica" panose="020B0604020202020204" pitchFamily="34" charset="0"/>
            </a:rPr>
            <a:t>Run test, watch it fail</a:t>
          </a:r>
          <a:endParaRPr lang="en-US" sz="1600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4193455" y="3309648"/>
        <a:ext cx="1828258" cy="362993"/>
      </dsp:txXfrm>
    </dsp:sp>
    <dsp:sp modelId="{9E9AE83B-F0D5-442A-9702-24221BD72945}">
      <dsp:nvSpPr>
        <dsp:cNvPr id="0" name=""/>
        <dsp:cNvSpPr/>
      </dsp:nvSpPr>
      <dsp:spPr>
        <a:xfrm rot="10746314">
          <a:off x="2897445" y="3407294"/>
          <a:ext cx="1171275" cy="3298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2996388" y="3472487"/>
        <a:ext cx="1072326" cy="197899"/>
      </dsp:txXfrm>
    </dsp:sp>
    <dsp:sp modelId="{EA26B898-FCA9-4B83-A7F2-97DB8F71D3A7}">
      <dsp:nvSpPr>
        <dsp:cNvPr id="0" name=""/>
        <dsp:cNvSpPr/>
      </dsp:nvSpPr>
      <dsp:spPr>
        <a:xfrm>
          <a:off x="831924" y="3323802"/>
          <a:ext cx="2031129" cy="4043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Helvetica" panose="020B0604020202020204" pitchFamily="34" charset="0"/>
              <a:cs typeface="Helvetica" panose="020B0604020202020204" pitchFamily="34" charset="0"/>
            </a:rPr>
            <a:t>Write code</a:t>
          </a:r>
          <a:endParaRPr lang="en-US" sz="1600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851664" y="3343542"/>
        <a:ext cx="1991649" cy="364898"/>
      </dsp:txXfrm>
    </dsp:sp>
    <dsp:sp modelId="{346E8E36-16B8-42F0-A01A-178CAACCD727}">
      <dsp:nvSpPr>
        <dsp:cNvPr id="0" name=""/>
        <dsp:cNvSpPr/>
      </dsp:nvSpPr>
      <dsp:spPr>
        <a:xfrm rot="16200000">
          <a:off x="1607001" y="2873348"/>
          <a:ext cx="569953" cy="3298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656476" y="2988789"/>
        <a:ext cx="471004" cy="197899"/>
      </dsp:txXfrm>
    </dsp:sp>
    <dsp:sp modelId="{3C69A6C6-9CDD-41BB-A90F-939990567A38}">
      <dsp:nvSpPr>
        <dsp:cNvPr id="0" name=""/>
        <dsp:cNvSpPr/>
      </dsp:nvSpPr>
      <dsp:spPr>
        <a:xfrm>
          <a:off x="890770" y="2359102"/>
          <a:ext cx="2092023" cy="375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Helvetica" panose="020B0604020202020204" pitchFamily="34" charset="0"/>
              <a:cs typeface="Helvetica" panose="020B0604020202020204" pitchFamily="34" charset="0"/>
            </a:rPr>
            <a:t>Run test watch it pass</a:t>
          </a:r>
          <a:endParaRPr lang="en-US" sz="1600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909122" y="2377454"/>
        <a:ext cx="2055319" cy="339245"/>
      </dsp:txXfrm>
    </dsp:sp>
    <dsp:sp modelId="{18DAC02A-2BCC-4F6E-A4CF-C7CBBCA15E17}">
      <dsp:nvSpPr>
        <dsp:cNvPr id="0" name=""/>
        <dsp:cNvSpPr/>
      </dsp:nvSpPr>
      <dsp:spPr>
        <a:xfrm rot="16180185">
          <a:off x="1649530" y="1912911"/>
          <a:ext cx="569095" cy="3298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1699290" y="2028351"/>
        <a:ext cx="470146" cy="197899"/>
      </dsp:txXfrm>
    </dsp:sp>
    <dsp:sp modelId="{21C747F6-6BE6-4FFE-9CDA-73FEDEDF0079}">
      <dsp:nvSpPr>
        <dsp:cNvPr id="0" name=""/>
        <dsp:cNvSpPr/>
      </dsp:nvSpPr>
      <dsp:spPr>
        <a:xfrm>
          <a:off x="778023" y="1438581"/>
          <a:ext cx="2306703" cy="3405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Helvetica" panose="020B0604020202020204" pitchFamily="34" charset="0"/>
              <a:cs typeface="Helvetica" panose="020B0604020202020204" pitchFamily="34" charset="0"/>
            </a:rPr>
            <a:t>Refactor the code</a:t>
          </a:r>
          <a:endParaRPr lang="en-US" sz="1600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794648" y="1455206"/>
        <a:ext cx="2273453" cy="307322"/>
      </dsp:txXfrm>
    </dsp:sp>
    <dsp:sp modelId="{668C86F6-EDA5-448F-AEDF-C875B028B3B7}">
      <dsp:nvSpPr>
        <dsp:cNvPr id="0" name=""/>
        <dsp:cNvSpPr/>
      </dsp:nvSpPr>
      <dsp:spPr>
        <a:xfrm rot="19574835">
          <a:off x="1922122" y="842880"/>
          <a:ext cx="1135861" cy="3298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930461" y="936335"/>
        <a:ext cx="1036912" cy="1978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79A106-D93F-4E22-AF29-2444F338A39F}">
      <dsp:nvSpPr>
        <dsp:cNvPr id="0" name=""/>
        <dsp:cNvSpPr/>
      </dsp:nvSpPr>
      <dsp:spPr>
        <a:xfrm>
          <a:off x="2169917" y="546536"/>
          <a:ext cx="1288716" cy="1288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Helvetica" panose="020B0604020202020204" pitchFamily="34" charset="0"/>
              <a:cs typeface="Helvetica" panose="020B0604020202020204" pitchFamily="34" charset="0"/>
            </a:rPr>
            <a:t>Write failing unit test</a:t>
          </a:r>
          <a:endParaRPr lang="en-US" sz="1400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2169917" y="546536"/>
        <a:ext cx="1288716" cy="1288716"/>
      </dsp:txXfrm>
    </dsp:sp>
    <dsp:sp modelId="{B148424D-5768-404D-B45C-24E00CFA5850}">
      <dsp:nvSpPr>
        <dsp:cNvPr id="0" name=""/>
        <dsp:cNvSpPr/>
      </dsp:nvSpPr>
      <dsp:spPr>
        <a:xfrm>
          <a:off x="204773" y="292386"/>
          <a:ext cx="3049551" cy="3049551"/>
        </a:xfrm>
        <a:prstGeom prst="circularArrow">
          <a:avLst>
            <a:gd name="adj1" fmla="val 8241"/>
            <a:gd name="adj2" fmla="val 575443"/>
            <a:gd name="adj3" fmla="val 2966940"/>
            <a:gd name="adj4" fmla="val 496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F9867-161F-4B3D-8B70-9E9AAF621CAD}">
      <dsp:nvSpPr>
        <dsp:cNvPr id="0" name=""/>
        <dsp:cNvSpPr/>
      </dsp:nvSpPr>
      <dsp:spPr>
        <a:xfrm>
          <a:off x="1085190" y="2425337"/>
          <a:ext cx="1288716" cy="1288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Helvetica" panose="020B0604020202020204" pitchFamily="34" charset="0"/>
              <a:cs typeface="Helvetica" panose="020B0604020202020204" pitchFamily="34" charset="0"/>
            </a:rPr>
            <a:t>Refactor the code</a:t>
          </a:r>
          <a:endParaRPr lang="en-US" sz="1400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1085190" y="2425337"/>
        <a:ext cx="1288716" cy="1288716"/>
      </dsp:txXfrm>
    </dsp:sp>
    <dsp:sp modelId="{FDAAFDB1-D60D-4E67-89ED-9987BBBD11A4}">
      <dsp:nvSpPr>
        <dsp:cNvPr id="0" name=""/>
        <dsp:cNvSpPr/>
      </dsp:nvSpPr>
      <dsp:spPr>
        <a:xfrm>
          <a:off x="204773" y="292386"/>
          <a:ext cx="3049551" cy="3049551"/>
        </a:xfrm>
        <a:prstGeom prst="circularArrow">
          <a:avLst>
            <a:gd name="adj1" fmla="val 8241"/>
            <a:gd name="adj2" fmla="val 575443"/>
            <a:gd name="adj3" fmla="val 10174902"/>
            <a:gd name="adj4" fmla="val 7257617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5F5CD-0C8D-4FED-A5B9-16CBDB5ABC5D}">
      <dsp:nvSpPr>
        <dsp:cNvPr id="0" name=""/>
        <dsp:cNvSpPr/>
      </dsp:nvSpPr>
      <dsp:spPr>
        <a:xfrm>
          <a:off x="464" y="546536"/>
          <a:ext cx="1288716" cy="1288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Helvetica" panose="020B0604020202020204" pitchFamily="34" charset="0"/>
              <a:cs typeface="Helvetica" panose="020B0604020202020204" pitchFamily="34" charset="0"/>
            </a:rPr>
            <a:t>Write failing acceptance test</a:t>
          </a:r>
          <a:endParaRPr lang="en-US" sz="1400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464" y="546536"/>
        <a:ext cx="1288716" cy="1288716"/>
      </dsp:txXfrm>
    </dsp:sp>
    <dsp:sp modelId="{CBBE8AEA-5817-4693-9229-1EDED7747E32}">
      <dsp:nvSpPr>
        <dsp:cNvPr id="0" name=""/>
        <dsp:cNvSpPr/>
      </dsp:nvSpPr>
      <dsp:spPr>
        <a:xfrm>
          <a:off x="204773" y="292386"/>
          <a:ext cx="3049551" cy="3049551"/>
        </a:xfrm>
        <a:prstGeom prst="circularArrow">
          <a:avLst>
            <a:gd name="adj1" fmla="val 8241"/>
            <a:gd name="adj2" fmla="val 575443"/>
            <a:gd name="adj3" fmla="val 16859603"/>
            <a:gd name="adj4" fmla="val 149649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79A106-D93F-4E22-AF29-2444F338A39F}">
      <dsp:nvSpPr>
        <dsp:cNvPr id="0" name=""/>
        <dsp:cNvSpPr/>
      </dsp:nvSpPr>
      <dsp:spPr>
        <a:xfrm>
          <a:off x="1987880" y="311124"/>
          <a:ext cx="1312362" cy="1312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Helvetica" panose="020B0604020202020204" pitchFamily="34" charset="0"/>
              <a:cs typeface="Helvetica" panose="020B0604020202020204" pitchFamily="34" charset="0"/>
            </a:rPr>
            <a:t>Write failing unit test</a:t>
          </a:r>
          <a:endParaRPr lang="en-US" sz="1400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1987880" y="311124"/>
        <a:ext cx="1312362" cy="1312362"/>
      </dsp:txXfrm>
    </dsp:sp>
    <dsp:sp modelId="{B148424D-5768-404D-B45C-24E00CFA5850}">
      <dsp:nvSpPr>
        <dsp:cNvPr id="0" name=""/>
        <dsp:cNvSpPr/>
      </dsp:nvSpPr>
      <dsp:spPr>
        <a:xfrm rot="20688391">
          <a:off x="630552" y="36734"/>
          <a:ext cx="2698695" cy="2698695"/>
        </a:xfrm>
        <a:prstGeom prst="circularArrow">
          <a:avLst>
            <a:gd name="adj1" fmla="val 9483"/>
            <a:gd name="adj2" fmla="val 684952"/>
            <a:gd name="adj3" fmla="val 3623642"/>
            <a:gd name="adj4" fmla="val 1373930"/>
            <a:gd name="adj5" fmla="val 11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F9867-161F-4B3D-8B70-9E9AAF621CAD}">
      <dsp:nvSpPr>
        <dsp:cNvPr id="0" name=""/>
        <dsp:cNvSpPr/>
      </dsp:nvSpPr>
      <dsp:spPr>
        <a:xfrm>
          <a:off x="1093273" y="2058804"/>
          <a:ext cx="1312362" cy="1312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Helvetica" panose="020B0604020202020204" pitchFamily="34" charset="0"/>
              <a:cs typeface="Helvetica" panose="020B0604020202020204" pitchFamily="34" charset="0"/>
            </a:rPr>
            <a:t>Refactor the code</a:t>
          </a:r>
          <a:endParaRPr lang="en-US" sz="1400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1093273" y="2058804"/>
        <a:ext cx="1312362" cy="1312362"/>
      </dsp:txXfrm>
    </dsp:sp>
    <dsp:sp modelId="{FDAAFDB1-D60D-4E67-89ED-9987BBBD11A4}">
      <dsp:nvSpPr>
        <dsp:cNvPr id="0" name=""/>
        <dsp:cNvSpPr/>
      </dsp:nvSpPr>
      <dsp:spPr>
        <a:xfrm rot="3574126">
          <a:off x="336363" y="-304194"/>
          <a:ext cx="2698695" cy="2698695"/>
        </a:xfrm>
        <a:prstGeom prst="circularArrow">
          <a:avLst>
            <a:gd name="adj1" fmla="val 9483"/>
            <a:gd name="adj2" fmla="val 684952"/>
            <a:gd name="adj3" fmla="val 15542989"/>
            <a:gd name="adj4" fmla="val 8743276"/>
            <a:gd name="adj5" fmla="val 11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DevOps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Sonika Rathi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Test First vs. Test Last</a:t>
            </a:r>
          </a:p>
        </p:txBody>
      </p:sp>
      <p:grpSp>
        <p:nvGrpSpPr>
          <p:cNvPr id="129" name="Group 128"/>
          <p:cNvGrpSpPr/>
          <p:nvPr/>
        </p:nvGrpSpPr>
        <p:grpSpPr>
          <a:xfrm>
            <a:off x="586124" y="1855363"/>
            <a:ext cx="5033563" cy="4639346"/>
            <a:chOff x="622300" y="1840872"/>
            <a:chExt cx="5033563" cy="4639346"/>
          </a:xfrm>
        </p:grpSpPr>
        <p:sp>
          <p:nvSpPr>
            <p:cNvPr id="8" name="Rectangle 7"/>
            <p:cNvSpPr/>
            <p:nvPr/>
          </p:nvSpPr>
          <p:spPr>
            <a:xfrm>
              <a:off x="2041667" y="2310015"/>
              <a:ext cx="1746913" cy="3644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Understand</a:t>
              </a:r>
              <a:endParaRPr lang="en-US" sz="14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59697" y="3003512"/>
              <a:ext cx="2110854" cy="3644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Add a </a:t>
              </a:r>
              <a:r>
                <a:rPr lang="en-US" sz="14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test </a:t>
              </a:r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case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41333" y="3561319"/>
              <a:ext cx="2547582" cy="3644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Write </a:t>
              </a:r>
              <a:r>
                <a:rPr lang="en-US" sz="14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code</a:t>
              </a:r>
              <a:endParaRPr lang="en-US" sz="14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78061" y="4119126"/>
              <a:ext cx="1746913" cy="3644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Run all tests</a:t>
              </a:r>
            </a:p>
          </p:txBody>
        </p:sp>
        <p:sp>
          <p:nvSpPr>
            <p:cNvPr id="13" name="Flowchart: Decision 12"/>
            <p:cNvSpPr/>
            <p:nvPr/>
          </p:nvSpPr>
          <p:spPr>
            <a:xfrm>
              <a:off x="2078061" y="4748608"/>
              <a:ext cx="1674125" cy="651550"/>
            </a:xfrm>
            <a:prstGeom prst="flowChartDecision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Result?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2300" y="4566384"/>
              <a:ext cx="1310185" cy="3644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Rework</a:t>
              </a:r>
            </a:p>
          </p:txBody>
        </p:sp>
        <p:sp>
          <p:nvSpPr>
            <p:cNvPr id="15" name="Flowchart: Decision 14"/>
            <p:cNvSpPr/>
            <p:nvPr/>
          </p:nvSpPr>
          <p:spPr>
            <a:xfrm>
              <a:off x="3438289" y="5212469"/>
              <a:ext cx="2060811" cy="815648"/>
            </a:xfrm>
            <a:prstGeom prst="flowChartDecision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Helvetica" panose="020B0604020202020204" pitchFamily="34" charset="0"/>
                  <a:cs typeface="Helvetica" panose="020B0604020202020204" pitchFamily="34" charset="0"/>
                </a:rPr>
                <a:t>Story </a:t>
              </a:r>
              <a:r>
                <a:rPr lang="en-US" sz="12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completed?</a:t>
              </a:r>
              <a:endParaRPr lang="en-US" sz="12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21" name="Straight Arrow Connector 20"/>
            <p:cNvCxnSpPr>
              <a:stCxn id="8" idx="2"/>
              <a:endCxn id="10" idx="0"/>
            </p:cNvCxnSpPr>
            <p:nvPr/>
          </p:nvCxnSpPr>
          <p:spPr>
            <a:xfrm>
              <a:off x="2915124" y="2674462"/>
              <a:ext cx="0" cy="3290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endCxn id="11" idx="0"/>
            </p:cNvCxnSpPr>
            <p:nvPr/>
          </p:nvCxnSpPr>
          <p:spPr>
            <a:xfrm>
              <a:off x="2915124" y="3367959"/>
              <a:ext cx="0" cy="193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2915124" y="3925767"/>
              <a:ext cx="0" cy="193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13" idx="0"/>
            </p:cNvCxnSpPr>
            <p:nvPr/>
          </p:nvCxnSpPr>
          <p:spPr>
            <a:xfrm>
              <a:off x="2915124" y="4483574"/>
              <a:ext cx="0" cy="26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urved Connector 32"/>
            <p:cNvCxnSpPr>
              <a:stCxn id="13" idx="3"/>
              <a:endCxn id="15" idx="0"/>
            </p:cNvCxnSpPr>
            <p:nvPr/>
          </p:nvCxnSpPr>
          <p:spPr>
            <a:xfrm>
              <a:off x="3752187" y="5074383"/>
              <a:ext cx="716508" cy="13808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>
              <a:stCxn id="13" idx="1"/>
              <a:endCxn id="14" idx="2"/>
            </p:cNvCxnSpPr>
            <p:nvPr/>
          </p:nvCxnSpPr>
          <p:spPr>
            <a:xfrm rot="10800000">
              <a:off x="1277393" y="4930832"/>
              <a:ext cx="800669" cy="143551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urved Connector 36"/>
            <p:cNvCxnSpPr>
              <a:stCxn id="14" idx="0"/>
              <a:endCxn id="11" idx="1"/>
            </p:cNvCxnSpPr>
            <p:nvPr/>
          </p:nvCxnSpPr>
          <p:spPr>
            <a:xfrm rot="5400000" flipH="1" flipV="1">
              <a:off x="1047943" y="3972994"/>
              <a:ext cx="822841" cy="36394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15" idx="3"/>
              <a:endCxn id="10" idx="3"/>
            </p:cNvCxnSpPr>
            <p:nvPr/>
          </p:nvCxnSpPr>
          <p:spPr>
            <a:xfrm flipH="1" flipV="1">
              <a:off x="3970551" y="3185736"/>
              <a:ext cx="1528549" cy="2434558"/>
            </a:xfrm>
            <a:prstGeom prst="curvedConnector3">
              <a:avLst>
                <a:gd name="adj1" fmla="val 503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urved Connector 41"/>
            <p:cNvCxnSpPr>
              <a:stCxn id="15" idx="1"/>
            </p:cNvCxnSpPr>
            <p:nvPr/>
          </p:nvCxnSpPr>
          <p:spPr>
            <a:xfrm rot="10800000" flipV="1">
              <a:off x="3068757" y="5620293"/>
              <a:ext cx="369533" cy="485902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endCxn id="8" idx="0"/>
            </p:cNvCxnSpPr>
            <p:nvPr/>
          </p:nvCxnSpPr>
          <p:spPr>
            <a:xfrm>
              <a:off x="2915124" y="2034232"/>
              <a:ext cx="0" cy="2757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420165" y="1840872"/>
              <a:ext cx="1062705" cy="245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User Story</a:t>
              </a:r>
              <a:endParaRPr lang="en-US" sz="14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512647" y="5102718"/>
              <a:ext cx="582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F</a:t>
              </a:r>
              <a:endParaRPr lang="en-US" sz="14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897762" y="4819628"/>
              <a:ext cx="582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P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073559" y="5212468"/>
              <a:ext cx="582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No</a:t>
              </a:r>
              <a:endParaRPr lang="en-US" sz="14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191718" y="5759379"/>
              <a:ext cx="582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Yes</a:t>
              </a:r>
              <a:endParaRPr lang="en-US" sz="14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609186" y="6172441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Next story</a:t>
              </a:r>
              <a:endParaRPr lang="en-US" sz="14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6299768" y="1896782"/>
            <a:ext cx="4616831" cy="3723511"/>
            <a:chOff x="5448571" y="1447044"/>
            <a:chExt cx="4616831" cy="3723511"/>
          </a:xfrm>
        </p:grpSpPr>
        <p:sp>
          <p:nvSpPr>
            <p:cNvPr id="91" name="Rectangle 90"/>
            <p:cNvSpPr/>
            <p:nvPr/>
          </p:nvSpPr>
          <p:spPr>
            <a:xfrm>
              <a:off x="6867938" y="1916187"/>
              <a:ext cx="1746913" cy="3644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Understand</a:t>
              </a:r>
              <a:endParaRPr lang="en-US" sz="14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685968" y="2609684"/>
              <a:ext cx="2110854" cy="3644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Implementation</a:t>
              </a:r>
              <a:endParaRPr lang="en-US" sz="14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467604" y="3167491"/>
              <a:ext cx="2547582" cy="3644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Write </a:t>
              </a:r>
              <a:r>
                <a:rPr lang="en-US" sz="14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the tests for story</a:t>
              </a:r>
              <a:endParaRPr lang="en-US" sz="14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904332" y="3725298"/>
              <a:ext cx="1746913" cy="3644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Run all tests</a:t>
              </a:r>
            </a:p>
          </p:txBody>
        </p:sp>
        <p:sp>
          <p:nvSpPr>
            <p:cNvPr id="95" name="Flowchart: Decision 94"/>
            <p:cNvSpPr/>
            <p:nvPr/>
          </p:nvSpPr>
          <p:spPr>
            <a:xfrm>
              <a:off x="6904332" y="4354780"/>
              <a:ext cx="1674125" cy="651550"/>
            </a:xfrm>
            <a:prstGeom prst="flowChartDecision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Result?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5448571" y="4172556"/>
              <a:ext cx="1310185" cy="3644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Rework</a:t>
              </a:r>
            </a:p>
          </p:txBody>
        </p:sp>
        <p:cxnSp>
          <p:nvCxnSpPr>
            <p:cNvPr id="98" name="Straight Arrow Connector 97"/>
            <p:cNvCxnSpPr>
              <a:stCxn id="91" idx="2"/>
              <a:endCxn id="92" idx="0"/>
            </p:cNvCxnSpPr>
            <p:nvPr/>
          </p:nvCxnSpPr>
          <p:spPr>
            <a:xfrm>
              <a:off x="7741395" y="2280634"/>
              <a:ext cx="0" cy="3290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endCxn id="93" idx="0"/>
            </p:cNvCxnSpPr>
            <p:nvPr/>
          </p:nvCxnSpPr>
          <p:spPr>
            <a:xfrm>
              <a:off x="7741395" y="2974131"/>
              <a:ext cx="0" cy="193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7741395" y="3531939"/>
              <a:ext cx="0" cy="193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endCxn id="95" idx="0"/>
            </p:cNvCxnSpPr>
            <p:nvPr/>
          </p:nvCxnSpPr>
          <p:spPr>
            <a:xfrm>
              <a:off x="7741395" y="4089746"/>
              <a:ext cx="0" cy="26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urved Connector 101"/>
            <p:cNvCxnSpPr>
              <a:stCxn id="95" idx="3"/>
            </p:cNvCxnSpPr>
            <p:nvPr/>
          </p:nvCxnSpPr>
          <p:spPr>
            <a:xfrm>
              <a:off x="8578458" y="4680555"/>
              <a:ext cx="716508" cy="13808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Curved Connector 102"/>
            <p:cNvCxnSpPr>
              <a:stCxn id="95" idx="1"/>
              <a:endCxn id="96" idx="2"/>
            </p:cNvCxnSpPr>
            <p:nvPr/>
          </p:nvCxnSpPr>
          <p:spPr>
            <a:xfrm rot="10800000">
              <a:off x="6103664" y="4537004"/>
              <a:ext cx="800669" cy="143551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Curved Connector 103"/>
            <p:cNvCxnSpPr/>
            <p:nvPr/>
          </p:nvCxnSpPr>
          <p:spPr>
            <a:xfrm rot="5400000" flipH="1" flipV="1">
              <a:off x="6363613" y="3648007"/>
              <a:ext cx="265034" cy="800668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endCxn id="91" idx="0"/>
            </p:cNvCxnSpPr>
            <p:nvPr/>
          </p:nvCxnSpPr>
          <p:spPr>
            <a:xfrm>
              <a:off x="7741395" y="1640404"/>
              <a:ext cx="0" cy="2757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7246436" y="1447044"/>
              <a:ext cx="1062705" cy="245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User Story</a:t>
              </a:r>
              <a:endParaRPr lang="en-US" sz="14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338918" y="4708890"/>
              <a:ext cx="582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F</a:t>
              </a:r>
              <a:endParaRPr lang="en-US" sz="14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8724033" y="4425800"/>
              <a:ext cx="582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P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8922402" y="4862778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Next story</a:t>
              </a:r>
              <a:endParaRPr lang="en-US" sz="14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261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Driven Development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Creator: Jeff De Luca</a:t>
            </a:r>
          </a:p>
          <a:p>
            <a:pPr lvl="1"/>
            <a:r>
              <a:rPr lang="en-US" dirty="0"/>
              <a:t>Singapore in late 1997</a:t>
            </a:r>
          </a:p>
          <a:p>
            <a:r>
              <a:rPr lang="en-US" dirty="0"/>
              <a:t>FDD evolved from an actual project</a:t>
            </a:r>
          </a:p>
          <a:p>
            <a:pPr lvl="1"/>
            <a:r>
              <a:rPr lang="en-US" dirty="0"/>
              <a:t>Bank Loan Automation</a:t>
            </a:r>
          </a:p>
          <a:p>
            <a:pPr lvl="1"/>
            <a:r>
              <a:rPr lang="en-US" dirty="0"/>
              <a:t>Luca was Project manager</a:t>
            </a:r>
          </a:p>
          <a:p>
            <a:pPr lvl="1"/>
            <a:r>
              <a:rPr lang="en-US" dirty="0"/>
              <a:t>50 member developer team</a:t>
            </a:r>
          </a:p>
          <a:p>
            <a:pPr lvl="1"/>
            <a:r>
              <a:rPr lang="en-US" dirty="0"/>
              <a:t>Peter Coad : Chief Architect </a:t>
            </a:r>
          </a:p>
          <a:p>
            <a:pPr lvl="2"/>
            <a:r>
              <a:rPr lang="en-US" dirty="0"/>
              <a:t>1990’s object-oriented analysis and design expert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FDD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19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/>
              <a:t>Definition: small function expressed in client-valued terms</a:t>
            </a:r>
          </a:p>
          <a:p>
            <a:pPr>
              <a:buNone/>
            </a:pPr>
            <a:endParaRPr lang="en-US" altLang="en-US" dirty="0"/>
          </a:p>
          <a:p>
            <a:r>
              <a:rPr lang="en-US" altLang="en-US" dirty="0"/>
              <a:t>FDD’s form of a customer requirement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a Feature?</a:t>
            </a:r>
          </a:p>
        </p:txBody>
      </p:sp>
    </p:spTree>
    <p:extLst>
      <p:ext uri="{BB962C8B-B14F-4D97-AF65-F5344CB8AC3E}">
        <p14:creationId xmlns:p14="http://schemas.microsoft.com/office/powerpoint/2010/main" val="219157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rmAutofit/>
          </a:bodyPr>
          <a:lstStyle/>
          <a:p>
            <a:r>
              <a:rPr lang="en-US" dirty="0"/>
              <a:t>Project Manager</a:t>
            </a:r>
          </a:p>
          <a:p>
            <a:r>
              <a:rPr lang="en-US" dirty="0"/>
              <a:t>Chief Architect</a:t>
            </a:r>
          </a:p>
          <a:p>
            <a:r>
              <a:rPr lang="en-US" dirty="0"/>
              <a:t>Development Manager</a:t>
            </a:r>
          </a:p>
          <a:p>
            <a:r>
              <a:rPr lang="en-US" dirty="0"/>
              <a:t>Domain Experts</a:t>
            </a:r>
          </a:p>
          <a:p>
            <a:r>
              <a:rPr lang="en-US" dirty="0"/>
              <a:t>Class Owners</a:t>
            </a:r>
          </a:p>
          <a:p>
            <a:pPr lvl="1"/>
            <a:r>
              <a:rPr lang="en-US" dirty="0"/>
              <a:t>This concept differs FDD over XP</a:t>
            </a:r>
          </a:p>
          <a:p>
            <a:pPr lvl="1"/>
            <a:r>
              <a:rPr lang="en-US" dirty="0"/>
              <a:t>Benefits</a:t>
            </a:r>
          </a:p>
          <a:p>
            <a:pPr lvl="2"/>
            <a:r>
              <a:rPr lang="en-US" dirty="0"/>
              <a:t>Someone responsible for integrity of each class </a:t>
            </a:r>
          </a:p>
          <a:p>
            <a:pPr lvl="2"/>
            <a:r>
              <a:rPr lang="en-US" dirty="0"/>
              <a:t>Each class will have an expert available </a:t>
            </a:r>
          </a:p>
          <a:p>
            <a:pPr lvl="2"/>
            <a:r>
              <a:rPr lang="en-US" dirty="0"/>
              <a:t>Class owners can make changes much quicker, if needed anytime </a:t>
            </a:r>
          </a:p>
          <a:p>
            <a:pPr lvl="2"/>
            <a:r>
              <a:rPr lang="en-US" dirty="0"/>
              <a:t>Easily lends to notion of code ownership </a:t>
            </a:r>
          </a:p>
          <a:p>
            <a:pPr lvl="2"/>
            <a:r>
              <a:rPr lang="en-US" dirty="0"/>
              <a:t>Assists in FDD scaling to larger teams, as we have one person available for complete ownership of feature. </a:t>
            </a:r>
          </a:p>
          <a:p>
            <a:r>
              <a:rPr lang="en-US" dirty="0"/>
              <a:t>Chief Programmers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FDD Primary Roles</a:t>
            </a:r>
          </a:p>
        </p:txBody>
      </p:sp>
    </p:spTree>
    <p:extLst>
      <p:ext uri="{BB962C8B-B14F-4D97-AF65-F5344CB8AC3E}">
        <p14:creationId xmlns:p14="http://schemas.microsoft.com/office/powerpoint/2010/main" val="104572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047999"/>
          </a:xfrm>
        </p:spPr>
        <p:txBody>
          <a:bodyPr>
            <a:normAutofit/>
          </a:bodyPr>
          <a:lstStyle/>
          <a:p>
            <a:r>
              <a:rPr lang="en-US" dirty="0"/>
              <a:t>Release Manager </a:t>
            </a:r>
          </a:p>
          <a:p>
            <a:r>
              <a:rPr lang="en-US" dirty="0"/>
              <a:t>Language Guru </a:t>
            </a:r>
          </a:p>
          <a:p>
            <a:r>
              <a:rPr lang="en-US" dirty="0"/>
              <a:t>Build Engineer </a:t>
            </a:r>
          </a:p>
          <a:p>
            <a:r>
              <a:rPr lang="en-US" dirty="0" err="1"/>
              <a:t>Toolsmith</a:t>
            </a:r>
            <a:r>
              <a:rPr lang="en-US" dirty="0"/>
              <a:t> </a:t>
            </a:r>
          </a:p>
          <a:p>
            <a:r>
              <a:rPr lang="en-US" dirty="0"/>
              <a:t>System Administrator </a:t>
            </a:r>
          </a:p>
          <a:p>
            <a:r>
              <a:rPr lang="en-US" dirty="0"/>
              <a:t>Tester </a:t>
            </a:r>
          </a:p>
          <a:p>
            <a:r>
              <a:rPr lang="en-US" dirty="0" err="1"/>
              <a:t>Deployers</a:t>
            </a:r>
            <a:r>
              <a:rPr lang="en-US" dirty="0"/>
              <a:t> </a:t>
            </a:r>
          </a:p>
          <a:p>
            <a:r>
              <a:rPr lang="en-US" dirty="0"/>
              <a:t>Technical Writer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FDD Supporting Roles</a:t>
            </a:r>
          </a:p>
        </p:txBody>
      </p:sp>
    </p:spTree>
    <p:extLst>
      <p:ext uri="{BB962C8B-B14F-4D97-AF65-F5344CB8AC3E}">
        <p14:creationId xmlns:p14="http://schemas.microsoft.com/office/powerpoint/2010/main" val="17499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Process #1: Develop an Overall Model</a:t>
            </a:r>
          </a:p>
          <a:p>
            <a:r>
              <a:rPr lang="en-US" dirty="0"/>
              <a:t>Process #2: Build a Features List</a:t>
            </a:r>
          </a:p>
          <a:p>
            <a:r>
              <a:rPr lang="en-US" dirty="0"/>
              <a:t>Process #3: Plan By Feature</a:t>
            </a:r>
          </a:p>
          <a:p>
            <a:pPr lvl="1"/>
            <a:r>
              <a:rPr lang="en-US" dirty="0"/>
              <a:t>Constructing the initial schedule, Forming level of individual features, Prioritizing by business value ,  As we work on above factors we do consider dependencies, difficulty, and risks. </a:t>
            </a:r>
          </a:p>
          <a:p>
            <a:pPr lvl="1"/>
            <a:r>
              <a:rPr lang="en-US" dirty="0"/>
              <a:t>These factors will help us on Assigning responsibilities to team members, Determining Class Owners , Assigning feature sets to chief programmers </a:t>
            </a:r>
          </a:p>
          <a:p>
            <a:r>
              <a:rPr lang="en-US" dirty="0"/>
              <a:t>Process #4: Design By Feature</a:t>
            </a:r>
          </a:p>
          <a:p>
            <a:pPr lvl="1"/>
            <a:r>
              <a:rPr lang="en-US" dirty="0"/>
              <a:t>Goal: not to design the system in its entirety but instead is to do just enough initial design that you are able to build on </a:t>
            </a:r>
          </a:p>
          <a:p>
            <a:pPr lvl="1"/>
            <a:r>
              <a:rPr lang="en-US" dirty="0"/>
              <a:t>This is more about Form Feature Teams: Where team members collaborate on the full low level analysis and design.</a:t>
            </a:r>
          </a:p>
          <a:p>
            <a:r>
              <a:rPr lang="en-US" dirty="0"/>
              <a:t>Process #5: Build By Feature</a:t>
            </a:r>
          </a:p>
          <a:p>
            <a:pPr lvl="1"/>
            <a:r>
              <a:rPr lang="en-US" dirty="0"/>
              <a:t>Goal: Deliver real, completed, client-valued function as often as possible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Feature Driven 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413515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Feature Driven Development </a:t>
            </a:r>
            <a:r>
              <a:rPr lang="en-US" dirty="0" smtClean="0"/>
              <a:t>Process Contd..</a:t>
            </a:r>
            <a:endParaRPr lang="en-US" dirty="0"/>
          </a:p>
        </p:txBody>
      </p:sp>
      <p:pic>
        <p:nvPicPr>
          <p:cNvPr id="5" name="Content Placeholder 4" descr="FDDimage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65325" y="1753136"/>
            <a:ext cx="7924800" cy="4435475"/>
          </a:xfrm>
          <a:noFill/>
        </p:spPr>
      </p:pic>
      <p:pic>
        <p:nvPicPr>
          <p:cNvPr id="6" name="Picture 4" descr="FDDimag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62105" y="1931494"/>
            <a:ext cx="7924800" cy="4435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755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Driven Development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81399"/>
          </a:xfrm>
        </p:spPr>
        <p:txBody>
          <a:bodyPr>
            <a:normAutofit/>
          </a:bodyPr>
          <a:lstStyle/>
          <a:p>
            <a:r>
              <a:rPr lang="en-US" dirty="0"/>
              <a:t>Behavior-Driven Development (BDD) is a software development process</a:t>
            </a:r>
          </a:p>
          <a:p>
            <a:r>
              <a:rPr lang="en-US" dirty="0"/>
              <a:t>BDD is considered an effective technical practice especially when the "problem space" for the business is complex</a:t>
            </a:r>
          </a:p>
          <a:p>
            <a:r>
              <a:rPr lang="en-US" dirty="0"/>
              <a:t>What is BDD?:</a:t>
            </a:r>
          </a:p>
          <a:p>
            <a:pPr lvl="1"/>
            <a:r>
              <a:rPr lang="en-US" dirty="0"/>
              <a:t>General Technique of TDD</a:t>
            </a:r>
          </a:p>
          <a:p>
            <a:pPr lvl="1"/>
            <a:r>
              <a:rPr lang="en-US" dirty="0"/>
              <a:t>Follows same principle as TDD</a:t>
            </a:r>
          </a:p>
          <a:p>
            <a:pPr lvl="1"/>
            <a:r>
              <a:rPr lang="en-US" dirty="0"/>
              <a:t>Shared tools</a:t>
            </a:r>
          </a:p>
          <a:p>
            <a:pPr lvl="1"/>
            <a:r>
              <a:rPr lang="en-US" dirty="0"/>
              <a:t>Shared Process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BDD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41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Where to start in the process</a:t>
            </a:r>
          </a:p>
          <a:p>
            <a:r>
              <a:rPr lang="en-US" dirty="0"/>
              <a:t>What to test and what not to test</a:t>
            </a:r>
          </a:p>
          <a:p>
            <a:r>
              <a:rPr lang="en-US" dirty="0"/>
              <a:t>How much to test in one go</a:t>
            </a:r>
          </a:p>
          <a:p>
            <a:r>
              <a:rPr lang="en-US" dirty="0"/>
              <a:t>What to call the tests</a:t>
            </a:r>
          </a:p>
          <a:p>
            <a:r>
              <a:rPr lang="en-US" dirty="0"/>
              <a:t>How to understand why a test fails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BDD Focus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334000" y="2438400"/>
            <a:ext cx="6019800" cy="4187244"/>
            <a:chOff x="4724400" y="1756356"/>
            <a:chExt cx="6409453" cy="4434483"/>
          </a:xfrm>
        </p:grpSpPr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1447358295"/>
                </p:ext>
              </p:extLst>
            </p:nvPr>
          </p:nvGraphicFramePr>
          <p:xfrm>
            <a:off x="4724400" y="1756356"/>
            <a:ext cx="3683000" cy="424471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9" name="Diagram 8"/>
            <p:cNvGraphicFramePr/>
            <p:nvPr>
              <p:extLst>
                <p:ext uri="{D42A27DB-BD31-4B8C-83A1-F6EECF244321}">
                  <p14:modId xmlns:p14="http://schemas.microsoft.com/office/powerpoint/2010/main" val="2708224330"/>
                </p:ext>
              </p:extLst>
            </p:nvPr>
          </p:nvGraphicFramePr>
          <p:xfrm>
            <a:off x="7103642" y="1946128"/>
            <a:ext cx="3683000" cy="424471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0" name="Circular Arrow 9"/>
            <p:cNvSpPr/>
            <p:nvPr/>
          </p:nvSpPr>
          <p:spPr>
            <a:xfrm rot="14003225">
              <a:off x="7886910" y="1790910"/>
              <a:ext cx="3246943" cy="3246943"/>
            </a:xfrm>
            <a:prstGeom prst="circularArrow">
              <a:avLst>
                <a:gd name="adj1" fmla="val 8241"/>
                <a:gd name="adj2" fmla="val 1084355"/>
                <a:gd name="adj3" fmla="val 16859603"/>
                <a:gd name="adj4" fmla="val 14964955"/>
                <a:gd name="adj5" fmla="val 9614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2" name="TextBox 11"/>
          <p:cNvSpPr txBox="1"/>
          <p:nvPr/>
        </p:nvSpPr>
        <p:spPr>
          <a:xfrm>
            <a:off x="6269799" y="5882953"/>
            <a:ext cx="158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BDD</a:t>
            </a:r>
            <a:endParaRPr lang="en-US" sz="2000" dirty="0">
              <a:solidFill>
                <a:srgbClr val="00009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39476" y="5882953"/>
            <a:ext cx="158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9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403145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971799"/>
          </a:xfrm>
        </p:spPr>
        <p:txBody>
          <a:bodyPr>
            <a:normAutofit/>
          </a:bodyPr>
          <a:lstStyle/>
          <a:p>
            <a:r>
              <a:rPr lang="en-US" dirty="0"/>
              <a:t>BDD consists of cycles of a set of steps to follow.</a:t>
            </a:r>
          </a:p>
          <a:p>
            <a:pPr lvl="1"/>
            <a:r>
              <a:rPr lang="en-US" dirty="0"/>
              <a:t>Identify business </a:t>
            </a:r>
            <a:r>
              <a:rPr lang="en-US" dirty="0" smtClean="0"/>
              <a:t>feature</a:t>
            </a:r>
            <a:endParaRPr lang="en-US" dirty="0"/>
          </a:p>
          <a:p>
            <a:pPr lvl="1"/>
            <a:r>
              <a:rPr lang="en-US" dirty="0"/>
              <a:t>Identify scenarios under the selected </a:t>
            </a:r>
            <a:r>
              <a:rPr lang="en-US" dirty="0" smtClean="0"/>
              <a:t>feature</a:t>
            </a:r>
            <a:endParaRPr lang="en-US" dirty="0"/>
          </a:p>
          <a:p>
            <a:pPr lvl="1"/>
            <a:r>
              <a:rPr lang="en-US" dirty="0"/>
              <a:t>Define steps for each </a:t>
            </a:r>
            <a:r>
              <a:rPr lang="en-US" dirty="0" smtClean="0"/>
              <a:t>scenario</a:t>
            </a:r>
            <a:endParaRPr lang="en-US" dirty="0"/>
          </a:p>
          <a:p>
            <a:pPr lvl="1"/>
            <a:r>
              <a:rPr lang="en-US" dirty="0"/>
              <a:t>Run feature and </a:t>
            </a:r>
            <a:r>
              <a:rPr lang="en-US" dirty="0" smtClean="0"/>
              <a:t>fail</a:t>
            </a:r>
            <a:endParaRPr lang="en-US" dirty="0"/>
          </a:p>
          <a:p>
            <a:pPr lvl="1"/>
            <a:r>
              <a:rPr lang="en-US" dirty="0"/>
              <a:t>Write code to make steps </a:t>
            </a:r>
            <a:r>
              <a:rPr lang="en-US" dirty="0" smtClean="0"/>
              <a:t>pass</a:t>
            </a:r>
            <a:endParaRPr lang="en-US" dirty="0"/>
          </a:p>
          <a:p>
            <a:pPr lvl="1"/>
            <a:r>
              <a:rPr lang="en-US" dirty="0"/>
              <a:t>Refactor code, Create reusable automation </a:t>
            </a:r>
            <a:r>
              <a:rPr lang="en-US" dirty="0" smtClean="0"/>
              <a:t>library</a:t>
            </a:r>
            <a:endParaRPr lang="en-US" dirty="0"/>
          </a:p>
          <a:p>
            <a:pPr lvl="1"/>
            <a:r>
              <a:rPr lang="en-US" dirty="0"/>
              <a:t>Run feature and </a:t>
            </a:r>
            <a:r>
              <a:rPr lang="en-US" dirty="0" smtClean="0"/>
              <a:t>pass</a:t>
            </a:r>
            <a:endParaRPr lang="en-US" dirty="0"/>
          </a:p>
          <a:p>
            <a:pPr lvl="1"/>
            <a:r>
              <a:rPr lang="en-US" dirty="0"/>
              <a:t>Generate test reports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BDD Basic structure</a:t>
            </a:r>
          </a:p>
        </p:txBody>
      </p:sp>
    </p:spTree>
    <p:extLst>
      <p:ext uri="{BB962C8B-B14F-4D97-AF65-F5344CB8AC3E}">
        <p14:creationId xmlns:p14="http://schemas.microsoft.com/office/powerpoint/2010/main" val="336056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  <a:p>
            <a:r>
              <a:rPr lang="en-US" dirty="0"/>
              <a:t>Feature Driven Development </a:t>
            </a:r>
          </a:p>
          <a:p>
            <a:r>
              <a:rPr lang="en-US" dirty="0" smtClean="0"/>
              <a:t>Behavior </a:t>
            </a:r>
            <a:r>
              <a:rPr lang="en-US" dirty="0"/>
              <a:t>Driven </a:t>
            </a:r>
            <a:r>
              <a:rPr lang="en-US" dirty="0" smtClean="0"/>
              <a:t>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/>
              <a:t>Agile </a:t>
            </a:r>
            <a:r>
              <a:rPr lang="en-IN" dirty="0" smtClean="0"/>
              <a:t>Methodologies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4171461" cy="2728913"/>
          </a:xfrm>
        </p:spPr>
        <p:txBody>
          <a:bodyPr/>
          <a:lstStyle/>
          <a:p>
            <a:r>
              <a:rPr lang="en-US" dirty="0"/>
              <a:t>User story:</a:t>
            </a:r>
          </a:p>
          <a:p>
            <a:r>
              <a:rPr lang="en-US" dirty="0"/>
              <a:t>As someone interested in using the Mobile </a:t>
            </a:r>
            <a:r>
              <a:rPr lang="en-US" dirty="0" smtClean="0"/>
              <a:t>app, and want </a:t>
            </a:r>
            <a:r>
              <a:rPr lang="en-US" dirty="0"/>
              <a:t>to sign up </a:t>
            </a:r>
            <a:r>
              <a:rPr lang="en-US" dirty="0" smtClean="0"/>
              <a:t>in app to enjoy app membership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BDD Example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5257800" y="1538288"/>
            <a:ext cx="6649403" cy="379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Mobile App Signup:</a:t>
            </a:r>
          </a:p>
          <a:p>
            <a:r>
              <a:rPr lang="en-US" dirty="0"/>
              <a:t>Scenario 1:</a:t>
            </a:r>
          </a:p>
          <a:p>
            <a:pPr lvl="1"/>
            <a:r>
              <a:rPr lang="en-US" dirty="0"/>
              <a:t>Given that I am on the app's "Create new account" screen</a:t>
            </a:r>
          </a:p>
          <a:p>
            <a:pPr lvl="1"/>
            <a:r>
              <a:rPr lang="en-US" dirty="0"/>
              <a:t>Then I should see a "Sign up using Facebook" button</a:t>
            </a:r>
          </a:p>
          <a:p>
            <a:pPr lvl="1"/>
            <a:r>
              <a:rPr lang="en-US" dirty="0"/>
              <a:t>And I should see a "Sign up using Twitter" button</a:t>
            </a:r>
          </a:p>
          <a:p>
            <a:pPr lvl="1"/>
            <a:r>
              <a:rPr lang="en-US" dirty="0"/>
              <a:t>And I should see a "Sign up with email" form field</a:t>
            </a:r>
          </a:p>
          <a:p>
            <a:r>
              <a:rPr lang="en-US" dirty="0"/>
              <a:t>Then I should see a new screen that asks permission to use my Facebook account data to create my new Mobile app account</a:t>
            </a:r>
          </a:p>
        </p:txBody>
      </p:sp>
    </p:spTree>
    <p:extLst>
      <p:ext uri="{BB962C8B-B14F-4D97-AF65-F5344CB8AC3E}">
        <p14:creationId xmlns:p14="http://schemas.microsoft.com/office/powerpoint/2010/main" val="58179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Functional Documentation in terms of User Stories &amp; Executable Scenarios</a:t>
            </a:r>
          </a:p>
          <a:p>
            <a:r>
              <a:rPr lang="en-US" dirty="0"/>
              <a:t>Instead of referring to "tests", a BDD practitioner will prefer the terms "scenario" and "specification</a:t>
            </a:r>
            <a:r>
              <a:rPr lang="en-US" dirty="0" smtClean="0"/>
              <a:t>"</a:t>
            </a:r>
            <a:endParaRPr lang="en-US" dirty="0"/>
          </a:p>
          <a:p>
            <a:r>
              <a:rPr lang="en-US" dirty="0"/>
              <a:t>Rather than refer to "functional tests", the preferred term will be "specifications of the product's behavior</a:t>
            </a:r>
            <a:r>
              <a:rPr lang="en-US" dirty="0" smtClean="0"/>
              <a:t>"</a:t>
            </a:r>
            <a:endParaRPr lang="en-US" dirty="0"/>
          </a:p>
          <a:p>
            <a:r>
              <a:rPr lang="en-US" dirty="0"/>
              <a:t>Specification Names are more expressive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BDD Sign Use</a:t>
            </a:r>
          </a:p>
        </p:txBody>
      </p:sp>
    </p:spTree>
    <p:extLst>
      <p:ext uri="{BB962C8B-B14F-4D97-AF65-F5344CB8AC3E}">
        <p14:creationId xmlns:p14="http://schemas.microsoft.com/office/powerpoint/2010/main" val="402006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http://agilemodeling.com/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94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Kent Beck said “Test-first code tends to be more cohesive and less coupled than code in which testing isn’t a part of the intimate coding cycle” </a:t>
            </a:r>
          </a:p>
          <a:p>
            <a:endParaRPr lang="en-US" dirty="0"/>
          </a:p>
          <a:p>
            <a:r>
              <a:rPr lang="en-US" dirty="0"/>
              <a:t>“If you can’t write a test for what you are about to code, then you shouldn’t even be thinking about coding”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TDD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RED</a:t>
            </a:r>
          </a:p>
          <a:p>
            <a:pPr lvl="1"/>
            <a:r>
              <a:rPr lang="en-US" dirty="0"/>
              <a:t>Write a new TEST which fails</a:t>
            </a:r>
          </a:p>
          <a:p>
            <a:r>
              <a:rPr lang="en-US" dirty="0"/>
              <a:t>GREEN</a:t>
            </a:r>
          </a:p>
          <a:p>
            <a:pPr lvl="1"/>
            <a:r>
              <a:rPr lang="en-US" dirty="0"/>
              <a:t>Write simplest possible code to make it succeed</a:t>
            </a:r>
          </a:p>
          <a:p>
            <a:r>
              <a:rPr lang="en-US" dirty="0"/>
              <a:t>REFACTOR </a:t>
            </a:r>
          </a:p>
          <a:p>
            <a:pPr lvl="1"/>
            <a:r>
              <a:rPr lang="en-US" dirty="0"/>
              <a:t>Refactor the code (including test code)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TDD Three steps</a:t>
            </a:r>
          </a:p>
        </p:txBody>
      </p:sp>
    </p:spTree>
    <p:extLst>
      <p:ext uri="{BB962C8B-B14F-4D97-AF65-F5344CB8AC3E}">
        <p14:creationId xmlns:p14="http://schemas.microsoft.com/office/powerpoint/2010/main" val="44095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TDD is a technique whereby you write your test cases before you write any implementation code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TDD Technique</a:t>
            </a:r>
          </a:p>
        </p:txBody>
      </p:sp>
    </p:spTree>
    <p:extLst>
      <p:ext uri="{BB962C8B-B14F-4D97-AF65-F5344CB8AC3E}">
        <p14:creationId xmlns:p14="http://schemas.microsoft.com/office/powerpoint/2010/main" val="211928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TDD Overview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209130517"/>
              </p:ext>
            </p:extLst>
          </p:nvPr>
        </p:nvGraphicFramePr>
        <p:xfrm>
          <a:off x="2514600" y="1779967"/>
          <a:ext cx="70104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730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76799"/>
          </a:xfrm>
        </p:spPr>
        <p:txBody>
          <a:bodyPr>
            <a:normAutofit/>
          </a:bodyPr>
          <a:lstStyle/>
          <a:p>
            <a:r>
              <a:rPr lang="en-US" dirty="0"/>
              <a:t>How It Works:</a:t>
            </a:r>
          </a:p>
          <a:p>
            <a:r>
              <a:rPr lang="en-US" dirty="0"/>
              <a:t>Add a Test</a:t>
            </a:r>
          </a:p>
          <a:p>
            <a:pPr lvl="1"/>
            <a:r>
              <a:rPr lang="en-US" dirty="0"/>
              <a:t>Use Cases / User Stories are used to understand the requirement clearly </a:t>
            </a:r>
          </a:p>
          <a:p>
            <a:r>
              <a:rPr lang="en-US" dirty="0"/>
              <a:t>Run all tests and see the new one fail</a:t>
            </a:r>
          </a:p>
          <a:p>
            <a:pPr lvl="1"/>
            <a:r>
              <a:rPr lang="en-US" dirty="0"/>
              <a:t>Ensures test harness is working correctly</a:t>
            </a:r>
          </a:p>
          <a:p>
            <a:pPr lvl="1"/>
            <a:r>
              <a:rPr lang="en-US" dirty="0"/>
              <a:t>Ensures that test does not mistakenly pass</a:t>
            </a:r>
          </a:p>
          <a:p>
            <a:r>
              <a:rPr lang="en-US" dirty="0"/>
              <a:t>Write some code</a:t>
            </a:r>
          </a:p>
          <a:p>
            <a:pPr lvl="1"/>
            <a:r>
              <a:rPr lang="en-US" dirty="0"/>
              <a:t>Only code that is designed to pass the test</a:t>
            </a:r>
          </a:p>
          <a:p>
            <a:pPr lvl="1"/>
            <a:r>
              <a:rPr lang="en-US" dirty="0"/>
              <a:t>No additional functionality should be included because it will be untested		</a:t>
            </a:r>
          </a:p>
          <a:p>
            <a:pPr fontAlgn="ctr"/>
            <a:r>
              <a:rPr lang="en-US" altLang="en-US" dirty="0"/>
              <a:t>Run the automated tests and see them succeed</a:t>
            </a:r>
          </a:p>
          <a:p>
            <a:pPr lvl="1" fontAlgn="ctr"/>
            <a:r>
              <a:rPr lang="en-US" altLang="en-US" dirty="0"/>
              <a:t>If tests pass, programmer can be confident code meets all tested requirements</a:t>
            </a:r>
          </a:p>
          <a:p>
            <a:pPr fontAlgn="ctr"/>
            <a:r>
              <a:rPr lang="en-US" altLang="en-US" dirty="0"/>
              <a:t>Refactor code</a:t>
            </a:r>
          </a:p>
          <a:p>
            <a:pPr lvl="1" fontAlgn="ctr"/>
            <a:r>
              <a:rPr lang="en-US" altLang="en-US" dirty="0"/>
              <a:t>Cleanup the code</a:t>
            </a:r>
          </a:p>
          <a:p>
            <a:pPr lvl="1" fontAlgn="ctr"/>
            <a:r>
              <a:rPr lang="en-US" altLang="en-US" dirty="0"/>
              <a:t>Rerun tests to ensure cleanup did not break anything</a:t>
            </a:r>
          </a:p>
          <a:p>
            <a:pPr fontAlgn="ctr"/>
            <a:r>
              <a:rPr lang="en-US" altLang="en-US" dirty="0"/>
              <a:t>Repeat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TDD Overview Contd..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28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05199"/>
          </a:xfrm>
        </p:spPr>
        <p:txBody>
          <a:bodyPr>
            <a:normAutofit/>
          </a:bodyPr>
          <a:lstStyle/>
          <a:p>
            <a:r>
              <a:rPr lang="en-US" dirty="0"/>
              <a:t>In Extreme Programming Explored (The Green Book), Bill Wake describes the test / code cycle: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Write a single test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Compile it.  It shouldn’t compile because you’ve not written the implementation code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Implement just enough code to get the test to compile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Run the test and see it fail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Implement just enough code to get the test to pass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Run the test and see it pass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Refactor for clarity and “once and only once”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Repeat 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TDD Overview Contd..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99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TDD can lead to more modularized, flexible, and extensible code </a:t>
            </a:r>
          </a:p>
          <a:p>
            <a:r>
              <a:rPr lang="en-US" dirty="0"/>
              <a:t>Clean code  </a:t>
            </a:r>
          </a:p>
          <a:p>
            <a:r>
              <a:rPr lang="en-US" dirty="0"/>
              <a:t>Leads to better design </a:t>
            </a:r>
          </a:p>
          <a:p>
            <a:r>
              <a:rPr lang="en-US" dirty="0"/>
              <a:t>Better code documentation </a:t>
            </a:r>
          </a:p>
          <a:p>
            <a:r>
              <a:rPr lang="en-US" dirty="0"/>
              <a:t>More </a:t>
            </a:r>
            <a:r>
              <a:rPr lang="en-US" dirty="0" smtClean="0"/>
              <a:t>productive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Why TDD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0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714</TotalTime>
  <Words>1002</Words>
  <Application>Microsoft Office PowerPoint</Application>
  <PresentationFormat>Widescreen</PresentationFormat>
  <Paragraphs>203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DevOps</vt:lpstr>
      <vt:lpstr>Agenda</vt:lpstr>
      <vt:lpstr>TDD</vt:lpstr>
      <vt:lpstr>TDD</vt:lpstr>
      <vt:lpstr>TDD</vt:lpstr>
      <vt:lpstr>TDD</vt:lpstr>
      <vt:lpstr>TDD</vt:lpstr>
      <vt:lpstr>TDD</vt:lpstr>
      <vt:lpstr>TDD</vt:lpstr>
      <vt:lpstr>TDD</vt:lpstr>
      <vt:lpstr>Feature Driven Development</vt:lpstr>
      <vt:lpstr>FDD</vt:lpstr>
      <vt:lpstr>FDD</vt:lpstr>
      <vt:lpstr>FDD</vt:lpstr>
      <vt:lpstr>FDD</vt:lpstr>
      <vt:lpstr>FDD</vt:lpstr>
      <vt:lpstr>Behavior Driven Development</vt:lpstr>
      <vt:lpstr>BDD</vt:lpstr>
      <vt:lpstr>BDD</vt:lpstr>
      <vt:lpstr>BDD</vt:lpstr>
      <vt:lpstr>BDD</vt:lpstr>
      <vt:lpstr>References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</dc:title>
  <dc:creator>Sonika Rathi</dc:creator>
  <cp:lastModifiedBy>Sonika Rathi</cp:lastModifiedBy>
  <cp:revision>12</cp:revision>
  <dcterms:created xsi:type="dcterms:W3CDTF">2019-03-25T18:17:35Z</dcterms:created>
  <dcterms:modified xsi:type="dcterms:W3CDTF">2019-04-01T02:51:56Z</dcterms:modified>
</cp:coreProperties>
</file>